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0"/>
  </p:notesMasterIdLst>
  <p:sldIdLst>
    <p:sldId id="256" r:id="rId6"/>
    <p:sldId id="445" r:id="rId7"/>
    <p:sldId id="275" r:id="rId8"/>
    <p:sldId id="309" r:id="rId9"/>
    <p:sldId id="260" r:id="rId10"/>
    <p:sldId id="310" r:id="rId11"/>
    <p:sldId id="294" r:id="rId12"/>
    <p:sldId id="312" r:id="rId13"/>
    <p:sldId id="344" r:id="rId14"/>
    <p:sldId id="279" r:id="rId15"/>
    <p:sldId id="345" r:id="rId16"/>
    <p:sldId id="273" r:id="rId17"/>
    <p:sldId id="276" r:id="rId18"/>
    <p:sldId id="313" r:id="rId19"/>
    <p:sldId id="307" r:id="rId20"/>
    <p:sldId id="314" r:id="rId21"/>
    <p:sldId id="289" r:id="rId22"/>
    <p:sldId id="311" r:id="rId23"/>
    <p:sldId id="316" r:id="rId24"/>
    <p:sldId id="317" r:id="rId25"/>
    <p:sldId id="308" r:id="rId26"/>
    <p:sldId id="320" r:id="rId27"/>
    <p:sldId id="446" r:id="rId28"/>
    <p:sldId id="4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739A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65E71-F807-D23F-EE01-C2ACA5006550}" v="19" dt="2020-12-31T11:16:2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9" autoAdjust="0"/>
    <p:restoredTop sz="93897" autoAdjust="0"/>
  </p:normalViewPr>
  <p:slideViewPr>
    <p:cSldViewPr>
      <p:cViewPr varScale="1">
        <p:scale>
          <a:sx n="210" d="100"/>
          <a:sy n="210" d="100"/>
        </p:scale>
        <p:origin x="3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cott, Tom Flt Lt (RAFAC-HQ-TG-TrgProjO)" userId="S::project.training@rafac.mod.gov.uk::34363133-c965-4e4a-b717-7aed299ff0dd" providerId="AD" clId="Web-{93765E71-F807-D23F-EE01-C2ACA5006550}"/>
    <pc:docChg chg="modSld">
      <pc:chgData name="Grocott, Tom Flt Lt (RAFAC-HQ-TG-TrgProjO)" userId="S::project.training@rafac.mod.gov.uk::34363133-c965-4e4a-b717-7aed299ff0dd" providerId="AD" clId="Web-{93765E71-F807-D23F-EE01-C2ACA5006550}" dt="2020-12-31T11:16:24.363" v="19" actId="20577"/>
      <pc:docMkLst>
        <pc:docMk/>
      </pc:docMkLst>
      <pc:sldChg chg="addSp delSp modSp addAnim delAnim">
        <pc:chgData name="Grocott, Tom Flt Lt (RAFAC-HQ-TG-TrgProjO)" userId="S::project.training@rafac.mod.gov.uk::34363133-c965-4e4a-b717-7aed299ff0dd" providerId="AD" clId="Web-{93765E71-F807-D23F-EE01-C2ACA5006550}" dt="2020-12-31T11:16:24.363" v="19" actId="20577"/>
        <pc:sldMkLst>
          <pc:docMk/>
          <pc:sldMk cId="3660004226" sldId="312"/>
        </pc:sldMkLst>
        <pc:spChg chg="mod">
          <ac:chgData name="Grocott, Tom Flt Lt (RAFAC-HQ-TG-TrgProjO)" userId="S::project.training@rafac.mod.gov.uk::34363133-c965-4e4a-b717-7aed299ff0dd" providerId="AD" clId="Web-{93765E71-F807-D23F-EE01-C2ACA5006550}" dt="2020-12-31T11:16:19.128" v="14" actId="20577"/>
          <ac:spMkLst>
            <pc:docMk/>
            <pc:sldMk cId="3660004226" sldId="312"/>
            <ac:spMk id="152" creationId="{00000000-0000-0000-0000-000000000000}"/>
          </ac:spMkLst>
        </pc:spChg>
        <pc:spChg chg="add del mod">
          <ac:chgData name="Grocott, Tom Flt Lt (RAFAC-HQ-TG-TrgProjO)" userId="S::project.training@rafac.mod.gov.uk::34363133-c965-4e4a-b717-7aed299ff0dd" providerId="AD" clId="Web-{93765E71-F807-D23F-EE01-C2ACA5006550}" dt="2020-12-31T11:16:24.363" v="19" actId="20577"/>
          <ac:spMkLst>
            <pc:docMk/>
            <pc:sldMk cId="3660004226" sldId="312"/>
            <ac:spMk id="161" creationId="{00000000-0000-0000-0000-000000000000}"/>
          </ac:spMkLst>
        </pc:spChg>
        <pc:cxnChg chg="mod">
          <ac:chgData name="Grocott, Tom Flt Lt (RAFAC-HQ-TG-TrgProjO)" userId="S::project.training@rafac.mod.gov.uk::34363133-c965-4e4a-b717-7aed299ff0dd" providerId="AD" clId="Web-{93765E71-F807-D23F-EE01-C2ACA5006550}" dt="2020-12-31T11:16:19.128" v="13" actId="20577"/>
          <ac:cxnSpMkLst>
            <pc:docMk/>
            <pc:sldMk cId="3660004226" sldId="312"/>
            <ac:cxnSpMk id="151" creationId="{00000000-0000-0000-0000-000000000000}"/>
          </ac:cxnSpMkLst>
        </pc:cxnChg>
        <pc:cxnChg chg="mod">
          <ac:chgData name="Grocott, Tom Flt Lt (RAFAC-HQ-TG-TrgProjO)" userId="S::project.training@rafac.mod.gov.uk::34363133-c965-4e4a-b717-7aed299ff0dd" providerId="AD" clId="Web-{93765E71-F807-D23F-EE01-C2ACA5006550}" dt="2020-12-31T11:16:24.363" v="18" actId="20577"/>
          <ac:cxnSpMkLst>
            <pc:docMk/>
            <pc:sldMk cId="3660004226" sldId="312"/>
            <ac:cxnSpMk id="160" creationId="{00000000-0000-0000-0000-000000000000}"/>
          </ac:cxnSpMkLst>
        </pc:cxnChg>
        <pc:cxnChg chg="mod">
          <ac:chgData name="Grocott, Tom Flt Lt (RAFAC-HQ-TG-TrgProjO)" userId="S::project.training@rafac.mod.gov.uk::34363133-c965-4e4a-b717-7aed299ff0dd" providerId="AD" clId="Web-{93765E71-F807-D23F-EE01-C2ACA5006550}" dt="2020-12-31T11:16:24.363" v="18" actId="20577"/>
          <ac:cxnSpMkLst>
            <pc:docMk/>
            <pc:sldMk cId="3660004226" sldId="312"/>
            <ac:cxnSpMk id="16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3B579-58C2-4DAC-9422-C22685102254}" type="datetimeFigureOut">
              <a:rPr lang="en-GB" smtClean="0"/>
              <a:t>31/12/2020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8CF2B-EF03-41A9-8FF2-319C855DED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97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CF2B-EF03-41A9-8FF2-319C855DEDE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65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6A0C10C-09CC-CE43-AE37-5D33BD827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EB80705-69CA-4949-B11A-09024FED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Summarise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FF75D82-8821-744D-ABBF-CCC3BEDEA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9CAA70-0571-A844-B36A-4664DD70E32A}" type="slidenum">
              <a:rPr lang="en-GB" altLang="en-US" sz="1300"/>
              <a:pPr>
                <a:spcBef>
                  <a:spcPct val="0"/>
                </a:spcBef>
              </a:pPr>
              <a:t>5</a:t>
            </a:fld>
            <a:endParaRPr lang="en-GB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8130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86DD1EA-5471-644D-9694-D89A23F5F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61258AA-7CDD-5948-83E7-49B6F60F9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Major airports may have multiple runways with often airliners taking off and landing simultaneously (on adjacent different runways).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CD5DD69-78BA-7941-8620-F5F219447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163D4F-5BF7-2E40-B218-C7875D2BF50F}" type="slidenum">
              <a:rPr lang="en-GB" altLang="en-US" sz="1300"/>
              <a:pPr>
                <a:spcBef>
                  <a:spcPct val="0"/>
                </a:spcBef>
              </a:pPr>
              <a:t>7</a:t>
            </a:fld>
            <a:endParaRPr lang="en-GB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3149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C6BC0FCD-E634-A14D-A31F-1E9C44CCA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F8460C03-9EBE-9746-85D0-7AFBF3D79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Local ATC controls all movements on the airfield.  </a:t>
            </a:r>
          </a:p>
          <a:p>
            <a:endParaRPr lang="en-GB" altLang="en-US" dirty="0"/>
          </a:p>
          <a:p>
            <a:r>
              <a:rPr lang="en-GB" altLang="en-US" dirty="0"/>
              <a:t>ATC tower in prominent position to oversee airfield operations.  </a:t>
            </a:r>
          </a:p>
          <a:p>
            <a:endParaRPr lang="en-GB" altLang="en-US" dirty="0"/>
          </a:p>
          <a:p>
            <a:r>
              <a:rPr lang="en-GB" altLang="en-US" dirty="0"/>
              <a:t>More in Vol 2 Airmanship II when a first class cadet!</a:t>
            </a: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611B803C-CFD9-3642-90DA-751BD975D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C25107-4EFC-9B47-89B5-FEB3D4FEB1D9}" type="slidenum">
              <a:rPr lang="en-GB" altLang="en-US" sz="1300"/>
              <a:pPr>
                <a:spcBef>
                  <a:spcPct val="0"/>
                </a:spcBef>
              </a:pPr>
              <a:t>10</a:t>
            </a:fld>
            <a:endParaRPr lang="en-GB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13013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6F521E19-0D04-914E-9D09-260DF632E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DC697374-D9CA-D94C-BB02-F4C9BB1A3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Explain compass… link to map reading lessons.  </a:t>
            </a:r>
          </a:p>
          <a:p>
            <a:endParaRPr lang="en-GB" altLang="en-US" dirty="0"/>
          </a:p>
          <a:p>
            <a:r>
              <a:rPr lang="en-GB" altLang="en-US" dirty="0"/>
              <a:t>Explanation of magnetic variation.</a:t>
            </a:r>
          </a:p>
          <a:p>
            <a:endParaRPr lang="en-GB" altLang="en-US" dirty="0"/>
          </a:p>
          <a:p>
            <a:r>
              <a:rPr lang="en-GB" altLang="en-US" dirty="0"/>
              <a:t>Early aircraft used Direct Indicating (DI) compass (similar to that used by hikers) which gave magnetic heading thus runways were measured in degrees magnetic.  </a:t>
            </a:r>
          </a:p>
          <a:p>
            <a:endParaRPr lang="en-GB" altLang="en-US" dirty="0"/>
          </a:p>
          <a:p>
            <a:r>
              <a:rPr lang="en-GB" altLang="en-US" dirty="0"/>
              <a:t>More on this in Air Navigation for senior cadet.</a:t>
            </a: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4E8D4662-66BD-6446-A358-FBD5EB74E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3A74CB-EB80-9843-A608-D7B13494BA06}" type="slidenum">
              <a:rPr lang="en-GB" altLang="en-US" sz="1300"/>
              <a:pPr>
                <a:spcBef>
                  <a:spcPct val="0"/>
                </a:spcBef>
              </a:pPr>
              <a:t>12</a:t>
            </a:fld>
            <a:endParaRPr lang="en-GB" altLang="en-US" sz="1300" dirty="0"/>
          </a:p>
        </p:txBody>
      </p:sp>
    </p:spTree>
    <p:extLst>
      <p:ext uri="{BB962C8B-B14F-4D97-AF65-F5344CB8AC3E}">
        <p14:creationId xmlns:p14="http://schemas.microsoft.com/office/powerpoint/2010/main" val="51727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D468B2A8-8E07-E642-B1FC-2EF71F2B0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C64581B9-99B8-8641-B116-6CA816D70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Reciprocal = 180 degrees (opposite direction).</a:t>
            </a: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3C16B1A9-27DB-3445-8AB8-A65476761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F76372-9610-4245-870B-DD52EEFA1504}" type="slidenum">
              <a:rPr lang="en-GB" altLang="en-US" sz="1300"/>
              <a:pPr>
                <a:spcBef>
                  <a:spcPct val="0"/>
                </a:spcBef>
              </a:pPr>
              <a:t>13</a:t>
            </a:fld>
            <a:endParaRPr lang="en-GB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53967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CF2B-EF03-41A9-8FF2-319C855DEDE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93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CF2B-EF03-41A9-8FF2-319C855DEDE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93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CF2B-EF03-41A9-8FF2-319C855DEDE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93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f_graphic_powerpoint_right_vertical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0"/>
            <a:ext cx="2795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262813" y="188913"/>
            <a:ext cx="1590675" cy="1073150"/>
            <a:chOff x="6516216" y="1628800"/>
            <a:chExt cx="3617976" cy="2441448"/>
          </a:xfrm>
        </p:grpSpPr>
        <p:sp>
          <p:nvSpPr>
            <p:cNvPr id="6" name="Oval 5"/>
            <p:cNvSpPr/>
            <p:nvPr userDrawn="1"/>
          </p:nvSpPr>
          <p:spPr>
            <a:xfrm>
              <a:off x="7393628" y="1654080"/>
              <a:ext cx="621050" cy="693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28800"/>
              <a:ext cx="3617976" cy="244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719637" cy="695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500562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61248"/>
            <a:ext cx="1004350" cy="10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5500" y="430213"/>
            <a:ext cx="1412875" cy="3452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4087812" cy="3452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3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f_graphic_powerpoint_right_vertical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0"/>
            <a:ext cx="2795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262813" y="188913"/>
            <a:ext cx="1590675" cy="1073150"/>
            <a:chOff x="6516216" y="1628800"/>
            <a:chExt cx="3617976" cy="2441448"/>
          </a:xfrm>
        </p:grpSpPr>
        <p:sp>
          <p:nvSpPr>
            <p:cNvPr id="6" name="Oval 5"/>
            <p:cNvSpPr/>
            <p:nvPr userDrawn="1"/>
          </p:nvSpPr>
          <p:spPr>
            <a:xfrm>
              <a:off x="7393628" y="1654080"/>
              <a:ext cx="621050" cy="693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28800"/>
              <a:ext cx="3617976" cy="244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719637" cy="695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500562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4" y="4941248"/>
            <a:ext cx="809314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1" y="60933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5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3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74955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7238" y="1673225"/>
            <a:ext cx="275113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9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6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15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69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53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65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8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5500" y="430213"/>
            <a:ext cx="1412875" cy="3452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4087812" cy="3452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3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3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74955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7238" y="1673225"/>
            <a:ext cx="275113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9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6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1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6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6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565308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Slide body text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7319963" y="5661025"/>
            <a:ext cx="1590675" cy="1073150"/>
            <a:chOff x="6516216" y="1628800"/>
            <a:chExt cx="3617976" cy="2441448"/>
          </a:xfrm>
        </p:grpSpPr>
        <p:sp>
          <p:nvSpPr>
            <p:cNvPr id="3" name="Oval 2"/>
            <p:cNvSpPr/>
            <p:nvPr userDrawn="1"/>
          </p:nvSpPr>
          <p:spPr>
            <a:xfrm>
              <a:off x="7393628" y="1654082"/>
              <a:ext cx="621050" cy="693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033" name="Picture 1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28800"/>
              <a:ext cx="3617976" cy="244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35" y="5651776"/>
            <a:ext cx="1004350" cy="105663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565308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Slide body text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7319963" y="5661025"/>
            <a:ext cx="1590675" cy="1073150"/>
            <a:chOff x="6516216" y="1628800"/>
            <a:chExt cx="3617976" cy="2441448"/>
          </a:xfrm>
        </p:grpSpPr>
        <p:sp>
          <p:nvSpPr>
            <p:cNvPr id="3" name="Oval 2"/>
            <p:cNvSpPr/>
            <p:nvPr userDrawn="1"/>
          </p:nvSpPr>
          <p:spPr>
            <a:xfrm>
              <a:off x="7393628" y="1654082"/>
              <a:ext cx="621050" cy="693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033" name="Picture 1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28800"/>
              <a:ext cx="3617976" cy="244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430213"/>
            <a:ext cx="6256841" cy="1255728"/>
          </a:xfrm>
        </p:spPr>
        <p:txBody>
          <a:bodyPr/>
          <a:lstStyle/>
          <a:p>
            <a:r>
              <a:rPr lang="en-GB" sz="4200" dirty="0"/>
              <a:t>Fundamental Principles</a:t>
            </a:r>
            <a:br>
              <a:rPr lang="en-GB" sz="4200" dirty="0"/>
            </a:br>
            <a:r>
              <a:rPr lang="en-GB" sz="4200" dirty="0"/>
              <a:t>of Airmanship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1861373"/>
            <a:ext cx="6336952" cy="156966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Learning Outcome 1:</a:t>
            </a:r>
            <a:br>
              <a:rPr lang="en-GB" sz="3200" b="1" dirty="0">
                <a:solidFill>
                  <a:srgbClr val="FFFF00"/>
                </a:solidFill>
              </a:rPr>
            </a:br>
            <a:r>
              <a:rPr lang="en-GB" sz="3200" b="1" dirty="0">
                <a:solidFill>
                  <a:srgbClr val="FFFF00"/>
                </a:solidFill>
              </a:rPr>
              <a:t>Know the Features of an Airfield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00" b="567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10089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E40AC6-AC30-E44C-936F-5A07B9B10C4E}"/>
              </a:ext>
            </a:extLst>
          </p:cNvPr>
          <p:cNvSpPr txBox="1"/>
          <p:nvPr/>
        </p:nvSpPr>
        <p:spPr>
          <a:xfrm>
            <a:off x="179512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Version 2 (May 19)</a:t>
            </a:r>
          </a:p>
        </p:txBody>
      </p:sp>
    </p:spTree>
    <p:extLst>
      <p:ext uri="{BB962C8B-B14F-4D97-AF65-F5344CB8AC3E}">
        <p14:creationId xmlns:p14="http://schemas.microsoft.com/office/powerpoint/2010/main" val="25253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ffc_towercab2_low">
            <a:extLst>
              <a:ext uri="{FF2B5EF4-FFF2-40B4-BE49-F238E27FC236}">
                <a16:creationId xmlns:a16="http://schemas.microsoft.com/office/drawing/2014/main" id="{EB836FCA-11E3-0C42-9CEA-FA7DD0BD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1341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04FCDDE8-9053-4546-97BD-63D96E40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77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400" b="1" dirty="0">
                <a:ea typeface="+mj-ea"/>
              </a:rPr>
              <a:t>Air Traffic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A44A7-3B38-BD46-A8E9-F523366E87EC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201554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EFA3F8FB-9219-4D21-BF85-49A1A2D8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74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b="1" dirty="0"/>
              <a:t>Windsock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69455-2044-4C6C-B230-780ADE7E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331528"/>
            <a:ext cx="7840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A visual aid to pilots to allow them to see what direction the wind is coming 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from and to give an idea of the strength of the wind.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B47B4-221C-4629-967B-77E031F2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2060848"/>
            <a:ext cx="778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Most windsocks when the wind has blown them horizontal indicate that the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wind is 25 knots or greater.</a:t>
            </a:r>
          </a:p>
        </p:txBody>
      </p:sp>
      <p:pic>
        <p:nvPicPr>
          <p:cNvPr id="5" name="Picture 3" descr="windsock">
            <a:extLst>
              <a:ext uri="{FF2B5EF4-FFF2-40B4-BE49-F238E27FC236}">
                <a16:creationId xmlns:a16="http://schemas.microsoft.com/office/drawing/2014/main" id="{F8674A87-9858-3F45-A3C1-71ADA04F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873375"/>
            <a:ext cx="42941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30B34-D3D0-754A-8B40-52A26CF873A6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9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3" descr="Compass2.gif">
            <a:extLst>
              <a:ext uri="{FF2B5EF4-FFF2-40B4-BE49-F238E27FC236}">
                <a16:creationId xmlns:a16="http://schemas.microsoft.com/office/drawing/2014/main" id="{F469E1A7-C1F7-2744-8E0B-1FC40A1AB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700808"/>
            <a:ext cx="478631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056BC6E6-C478-4755-A9D6-6DF22006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400" b="1" dirty="0">
                <a:ea typeface="+mj-ea"/>
              </a:rPr>
              <a:t>Runways numbered by Magnetic Compass Bearing</a:t>
            </a:r>
          </a:p>
        </p:txBody>
      </p:sp>
      <p:pic>
        <p:nvPicPr>
          <p:cNvPr id="90116" name="Picture 2062" descr="http://upload.wikimedia.org/wikipedia/commons/thumb/f/f8/Compass_Rose_English_North.svg/300px-Compass_Rose_English_North.svg.png">
            <a:extLst>
              <a:ext uri="{FF2B5EF4-FFF2-40B4-BE49-F238E27FC236}">
                <a16:creationId xmlns:a16="http://schemas.microsoft.com/office/drawing/2014/main" id="{8290868F-719E-B54A-9A8A-96B44D73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32856"/>
            <a:ext cx="3802062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29F12-5D1B-8D4B-B7CF-2A1EC03209E6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8813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6280681E-4360-464E-9978-36C24663C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78880"/>
            <a:ext cx="4000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3200" dirty="0">
                <a:solidFill>
                  <a:srgbClr val="FFFF00"/>
                </a:solidFill>
              </a:rPr>
              <a:t>Runway 22 heading South West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FC84FE9B-2EB4-4277-84ED-D0D7578A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5445224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3200" dirty="0">
                <a:solidFill>
                  <a:srgbClr val="FFFF00"/>
                </a:solidFill>
              </a:rPr>
              <a:t>Runway 04 (Reciprocal) heading North East</a:t>
            </a:r>
          </a:p>
        </p:txBody>
      </p:sp>
      <p:pic>
        <p:nvPicPr>
          <p:cNvPr id="92164" name="Picture 13" descr="runway.gif">
            <a:extLst>
              <a:ext uri="{FF2B5EF4-FFF2-40B4-BE49-F238E27FC236}">
                <a16:creationId xmlns:a16="http://schemas.microsoft.com/office/drawing/2014/main" id="{7F57477A-13E8-8045-89BE-2221FAA0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273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5" name="Group 9">
            <a:extLst>
              <a:ext uri="{FF2B5EF4-FFF2-40B4-BE49-F238E27FC236}">
                <a16:creationId xmlns:a16="http://schemas.microsoft.com/office/drawing/2014/main" id="{B16CC357-C5B3-5B4C-A152-4FA8A01E75FB}"/>
              </a:ext>
            </a:extLst>
          </p:cNvPr>
          <p:cNvGrpSpPr>
            <a:grpSpLocks/>
          </p:cNvGrpSpPr>
          <p:nvPr/>
        </p:nvGrpSpPr>
        <p:grpSpPr bwMode="auto">
          <a:xfrm>
            <a:off x="62682" y="404664"/>
            <a:ext cx="3948112" cy="3948112"/>
            <a:chOff x="2455409" y="1571625"/>
            <a:chExt cx="4786312" cy="4786313"/>
          </a:xfrm>
        </p:grpSpPr>
        <p:pic>
          <p:nvPicPr>
            <p:cNvPr id="92166" name="Picture 13" descr="Compass2.gif">
              <a:extLst>
                <a:ext uri="{FF2B5EF4-FFF2-40B4-BE49-F238E27FC236}">
                  <a16:creationId xmlns:a16="http://schemas.microsoft.com/office/drawing/2014/main" id="{328C5E7B-5CA2-4941-AC07-E21E1A46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409" y="1571625"/>
              <a:ext cx="4786312" cy="47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7" name="Picture 2062" descr="http://upload.wikimedia.org/wikipedia/commons/thumb/f/f8/Compass_Rose_English_North.svg/300px-Compass_Rose_English_North.svg.png">
              <a:extLst>
                <a:ext uri="{FF2B5EF4-FFF2-40B4-BE49-F238E27FC236}">
                  <a16:creationId xmlns:a16="http://schemas.microsoft.com/office/drawing/2014/main" id="{75F647B2-17CB-BC49-8249-E473C284E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534" y="2035168"/>
              <a:ext cx="3802062" cy="380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778079-3B9E-E149-A9C8-65E0D11A7460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28449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30213"/>
            <a:ext cx="4984057" cy="701731"/>
          </a:xfrm>
        </p:spPr>
        <p:txBody>
          <a:bodyPr/>
          <a:lstStyle/>
          <a:p>
            <a:r>
              <a:rPr lang="en-GB" dirty="0"/>
              <a:t>Runway Markings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9552" y="404664"/>
            <a:ext cx="7920880" cy="4896544"/>
            <a:chOff x="611560" y="404664"/>
            <a:chExt cx="7920880" cy="4896544"/>
          </a:xfrm>
        </p:grpSpPr>
        <p:sp>
          <p:nvSpPr>
            <p:cNvPr id="5" name="Rectangle 4"/>
            <p:cNvSpPr/>
            <p:nvPr/>
          </p:nvSpPr>
          <p:spPr>
            <a:xfrm>
              <a:off x="611560" y="3212976"/>
              <a:ext cx="7920880" cy="20882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4680" y="1802494"/>
              <a:ext cx="1287760" cy="34987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00192" y="1700808"/>
              <a:ext cx="944488" cy="1512168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20072" y="404664"/>
              <a:ext cx="2024608" cy="2795661"/>
            </a:xfrm>
            <a:prstGeom prst="ellipse">
              <a:avLst/>
            </a:prstGeom>
            <a:solidFill>
              <a:srgbClr val="739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16" y="1340768"/>
            <a:ext cx="8281168" cy="830997"/>
          </a:xfrm>
        </p:spPr>
        <p:txBody>
          <a:bodyPr/>
          <a:lstStyle/>
          <a:p>
            <a:r>
              <a:rPr lang="en-GB" dirty="0"/>
              <a:t>The lines on a runway all mean something!</a:t>
            </a:r>
          </a:p>
        </p:txBody>
      </p:sp>
      <p:cxnSp>
        <p:nvCxnSpPr>
          <p:cNvPr id="17" name="Straight Connector 16"/>
          <p:cNvCxnSpPr>
            <a:endCxn id="5" idx="3"/>
          </p:cNvCxnSpPr>
          <p:nvPr/>
        </p:nvCxnSpPr>
        <p:spPr>
          <a:xfrm>
            <a:off x="7452320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6176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3848" y="3324492"/>
            <a:ext cx="0" cy="1832700"/>
          </a:xfrm>
          <a:prstGeom prst="line">
            <a:avLst/>
          </a:prstGeom>
          <a:ln w="2667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3719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560" y="3324492"/>
            <a:ext cx="792088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560" y="5157192"/>
            <a:ext cx="792088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131" name="Group 5130"/>
          <p:cNvGrpSpPr/>
          <p:nvPr/>
        </p:nvGrpSpPr>
        <p:grpSpPr>
          <a:xfrm>
            <a:off x="3503712" y="4742606"/>
            <a:ext cx="288404" cy="257596"/>
            <a:chOff x="3491508" y="4737398"/>
            <a:chExt cx="288404" cy="25759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03712" y="4349886"/>
            <a:ext cx="288404" cy="257596"/>
            <a:chOff x="3491508" y="4737398"/>
            <a:chExt cx="288404" cy="25759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491508" y="3932908"/>
            <a:ext cx="288404" cy="257596"/>
            <a:chOff x="3491508" y="4737398"/>
            <a:chExt cx="288404" cy="25759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469928" y="3501008"/>
            <a:ext cx="288404" cy="257596"/>
            <a:chOff x="3491508" y="4737398"/>
            <a:chExt cx="288404" cy="25759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flipH="1">
            <a:off x="1915264" y="352653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915264" y="369463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915264" y="3883668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907704" y="4055016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915264" y="443929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915264" y="460739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915264" y="4796428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907704" y="4967776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33" name="TextBox 5132"/>
          <p:cNvSpPr txBox="1"/>
          <p:nvPr/>
        </p:nvSpPr>
        <p:spPr>
          <a:xfrm rot="16200000">
            <a:off x="743073" y="378032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/>
              <a:t>26</a:t>
            </a:r>
            <a:endParaRPr lang="en-GB" sz="2800" dirty="0"/>
          </a:p>
        </p:txBody>
      </p:sp>
      <p:sp>
        <p:nvSpPr>
          <p:cNvPr id="5134" name="TextBox 5133"/>
          <p:cNvSpPr txBox="1"/>
          <p:nvPr/>
        </p:nvSpPr>
        <p:spPr>
          <a:xfrm>
            <a:off x="611561" y="1995227"/>
            <a:ext cx="56886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Runway Number</a:t>
            </a:r>
          </a:p>
          <a:p>
            <a:r>
              <a:rPr lang="en-GB" dirty="0"/>
              <a:t>This shows the magnetic heading of the runway – and helps the pilot see which runway to use</a:t>
            </a:r>
          </a:p>
        </p:txBody>
      </p:sp>
      <p:cxnSp>
        <p:nvCxnSpPr>
          <p:cNvPr id="5136" name="Curved Connector 5135"/>
          <p:cNvCxnSpPr>
            <a:stCxn id="5134" idx="1"/>
          </p:cNvCxnSpPr>
          <p:nvPr/>
        </p:nvCxnSpPr>
        <p:spPr>
          <a:xfrm rot="10800000" flipH="1" flipV="1">
            <a:off x="611560" y="2456892"/>
            <a:ext cx="651847" cy="1426776"/>
          </a:xfrm>
          <a:prstGeom prst="curvedConnector4">
            <a:avLst>
              <a:gd name="adj1" fmla="val -35070"/>
              <a:gd name="adj2" fmla="val 66179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3598" y="5589240"/>
            <a:ext cx="56886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Threshold Markings</a:t>
            </a:r>
          </a:p>
          <a:p>
            <a:r>
              <a:rPr lang="en-GB" dirty="0"/>
              <a:t>Clearly shows where the start of the runway is – and from where the aircraft can begin take-off or landing</a:t>
            </a:r>
          </a:p>
        </p:txBody>
      </p:sp>
      <p:cxnSp>
        <p:nvCxnSpPr>
          <p:cNvPr id="71" name="Curved Connector 70"/>
          <p:cNvCxnSpPr>
            <a:stCxn id="70" idx="0"/>
          </p:cNvCxnSpPr>
          <p:nvPr/>
        </p:nvCxnSpPr>
        <p:spPr>
          <a:xfrm rot="16200000" flipV="1">
            <a:off x="2568421" y="4509747"/>
            <a:ext cx="846632" cy="1312354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297321" y="1810745"/>
            <a:ext cx="1549852" cy="2442746"/>
          </a:xfrm>
          <a:custGeom>
            <a:avLst/>
            <a:gdLst>
              <a:gd name="connsiteX0" fmla="*/ 0 w 895350"/>
              <a:gd name="connsiteY0" fmla="*/ 2286000 h 2286000"/>
              <a:gd name="connsiteX1" fmla="*/ 628650 w 895350"/>
              <a:gd name="connsiteY1" fmla="*/ 2000250 h 2286000"/>
              <a:gd name="connsiteX2" fmla="*/ 838200 w 895350"/>
              <a:gd name="connsiteY2" fmla="*/ 1352550 h 2286000"/>
              <a:gd name="connsiteX3" fmla="*/ 895350 w 895350"/>
              <a:gd name="connsiteY3" fmla="*/ 0 h 2286000"/>
              <a:gd name="connsiteX0" fmla="*/ 0 w 895350"/>
              <a:gd name="connsiteY0" fmla="*/ 2286000 h 2286000"/>
              <a:gd name="connsiteX1" fmla="*/ 628650 w 895350"/>
              <a:gd name="connsiteY1" fmla="*/ 2133600 h 2286000"/>
              <a:gd name="connsiteX2" fmla="*/ 838200 w 895350"/>
              <a:gd name="connsiteY2" fmla="*/ 1352550 h 2286000"/>
              <a:gd name="connsiteX3" fmla="*/ 895350 w 895350"/>
              <a:gd name="connsiteY3" fmla="*/ 0 h 2286000"/>
              <a:gd name="connsiteX0" fmla="*/ 0 w 864357"/>
              <a:gd name="connsiteY0" fmla="*/ 2419350 h 2419350"/>
              <a:gd name="connsiteX1" fmla="*/ 628650 w 864357"/>
              <a:gd name="connsiteY1" fmla="*/ 2266950 h 2419350"/>
              <a:gd name="connsiteX2" fmla="*/ 838200 w 864357"/>
              <a:gd name="connsiteY2" fmla="*/ 1485900 h 2419350"/>
              <a:gd name="connsiteX3" fmla="*/ 864357 w 864357"/>
              <a:gd name="connsiteY3" fmla="*/ 0 h 2419350"/>
              <a:gd name="connsiteX0" fmla="*/ 0 w 939527"/>
              <a:gd name="connsiteY0" fmla="*/ 2419350 h 2419350"/>
              <a:gd name="connsiteX1" fmla="*/ 628650 w 939527"/>
              <a:gd name="connsiteY1" fmla="*/ 2266950 h 2419350"/>
              <a:gd name="connsiteX2" fmla="*/ 931179 w 939527"/>
              <a:gd name="connsiteY2" fmla="*/ 1543050 h 2419350"/>
              <a:gd name="connsiteX3" fmla="*/ 864357 w 939527"/>
              <a:gd name="connsiteY3" fmla="*/ 0 h 2419350"/>
              <a:gd name="connsiteX0" fmla="*/ 0 w 955840"/>
              <a:gd name="connsiteY0" fmla="*/ 2419350 h 2419350"/>
              <a:gd name="connsiteX1" fmla="*/ 628650 w 955840"/>
              <a:gd name="connsiteY1" fmla="*/ 2266950 h 2419350"/>
              <a:gd name="connsiteX2" fmla="*/ 931179 w 955840"/>
              <a:gd name="connsiteY2" fmla="*/ 1543050 h 2419350"/>
              <a:gd name="connsiteX3" fmla="*/ 941840 w 955840"/>
              <a:gd name="connsiteY3" fmla="*/ 0 h 2419350"/>
              <a:gd name="connsiteX0" fmla="*/ 0 w 964604"/>
              <a:gd name="connsiteY0" fmla="*/ 2419350 h 2419350"/>
              <a:gd name="connsiteX1" fmla="*/ 628650 w 964604"/>
              <a:gd name="connsiteY1" fmla="*/ 2266950 h 2419350"/>
              <a:gd name="connsiteX2" fmla="*/ 931179 w 964604"/>
              <a:gd name="connsiteY2" fmla="*/ 1543050 h 2419350"/>
              <a:gd name="connsiteX3" fmla="*/ 961211 w 964604"/>
              <a:gd name="connsiteY3" fmla="*/ 0 h 2419350"/>
              <a:gd name="connsiteX0" fmla="*/ 0 w 966836"/>
              <a:gd name="connsiteY0" fmla="*/ 2419350 h 2419350"/>
              <a:gd name="connsiteX1" fmla="*/ 628650 w 966836"/>
              <a:gd name="connsiteY1" fmla="*/ 2266950 h 2419350"/>
              <a:gd name="connsiteX2" fmla="*/ 931179 w 966836"/>
              <a:gd name="connsiteY2" fmla="*/ 1543050 h 2419350"/>
              <a:gd name="connsiteX3" fmla="*/ 965086 w 966836"/>
              <a:gd name="connsiteY3" fmla="*/ 0 h 2419350"/>
              <a:gd name="connsiteX0" fmla="*/ 0 w 960677"/>
              <a:gd name="connsiteY0" fmla="*/ 2424113 h 2424113"/>
              <a:gd name="connsiteX1" fmla="*/ 628650 w 960677"/>
              <a:gd name="connsiteY1" fmla="*/ 2271713 h 2424113"/>
              <a:gd name="connsiteX2" fmla="*/ 931179 w 960677"/>
              <a:gd name="connsiteY2" fmla="*/ 1547813 h 2424113"/>
              <a:gd name="connsiteX3" fmla="*/ 953463 w 960677"/>
              <a:gd name="connsiteY3" fmla="*/ 0 h 2424113"/>
              <a:gd name="connsiteX0" fmla="*/ 0 w 960677"/>
              <a:gd name="connsiteY0" fmla="*/ 2457451 h 2457451"/>
              <a:gd name="connsiteX1" fmla="*/ 628650 w 960677"/>
              <a:gd name="connsiteY1" fmla="*/ 2305051 h 2457451"/>
              <a:gd name="connsiteX2" fmla="*/ 931179 w 960677"/>
              <a:gd name="connsiteY2" fmla="*/ 1581151 h 2457451"/>
              <a:gd name="connsiteX3" fmla="*/ 953463 w 960677"/>
              <a:gd name="connsiteY3" fmla="*/ 0 h 2457451"/>
              <a:gd name="connsiteX0" fmla="*/ 39577 w 1000254"/>
              <a:gd name="connsiteY0" fmla="*/ 2457451 h 2463311"/>
              <a:gd name="connsiteX1" fmla="*/ 48684 w 1000254"/>
              <a:gd name="connsiteY1" fmla="*/ 2450105 h 2463311"/>
              <a:gd name="connsiteX2" fmla="*/ 668227 w 1000254"/>
              <a:gd name="connsiteY2" fmla="*/ 2305051 h 2463311"/>
              <a:gd name="connsiteX3" fmla="*/ 970756 w 1000254"/>
              <a:gd name="connsiteY3" fmla="*/ 1581151 h 2463311"/>
              <a:gd name="connsiteX4" fmla="*/ 993040 w 1000254"/>
              <a:gd name="connsiteY4" fmla="*/ 0 h 2463311"/>
              <a:gd name="connsiteX0" fmla="*/ 75664 w 1036341"/>
              <a:gd name="connsiteY0" fmla="*/ 2457451 h 2457451"/>
              <a:gd name="connsiteX1" fmla="*/ 38282 w 1036341"/>
              <a:gd name="connsiteY1" fmla="*/ 2418355 h 2457451"/>
              <a:gd name="connsiteX2" fmla="*/ 704314 w 1036341"/>
              <a:gd name="connsiteY2" fmla="*/ 2305051 h 2457451"/>
              <a:gd name="connsiteX3" fmla="*/ 1006843 w 1036341"/>
              <a:gd name="connsiteY3" fmla="*/ 1581151 h 2457451"/>
              <a:gd name="connsiteX4" fmla="*/ 1029127 w 1036341"/>
              <a:gd name="connsiteY4" fmla="*/ 0 h 2457451"/>
              <a:gd name="connsiteX0" fmla="*/ 0 w 1249946"/>
              <a:gd name="connsiteY0" fmla="*/ 2425701 h 2431561"/>
              <a:gd name="connsiteX1" fmla="*/ 251887 w 1249946"/>
              <a:gd name="connsiteY1" fmla="*/ 2418355 h 2431561"/>
              <a:gd name="connsiteX2" fmla="*/ 917919 w 1249946"/>
              <a:gd name="connsiteY2" fmla="*/ 2305051 h 2431561"/>
              <a:gd name="connsiteX3" fmla="*/ 1220448 w 1249946"/>
              <a:gd name="connsiteY3" fmla="*/ 1581151 h 2431561"/>
              <a:gd name="connsiteX4" fmla="*/ 1242732 w 1249946"/>
              <a:gd name="connsiteY4" fmla="*/ 0 h 2431561"/>
              <a:gd name="connsiteX0" fmla="*/ 0 w 1249946"/>
              <a:gd name="connsiteY0" fmla="*/ 2425701 h 2440887"/>
              <a:gd name="connsiteX1" fmla="*/ 474004 w 1249946"/>
              <a:gd name="connsiteY1" fmla="*/ 2431055 h 2440887"/>
              <a:gd name="connsiteX2" fmla="*/ 917919 w 1249946"/>
              <a:gd name="connsiteY2" fmla="*/ 2305051 h 2440887"/>
              <a:gd name="connsiteX3" fmla="*/ 1220448 w 1249946"/>
              <a:gd name="connsiteY3" fmla="*/ 1581151 h 2440887"/>
              <a:gd name="connsiteX4" fmla="*/ 1242732 w 1249946"/>
              <a:gd name="connsiteY4" fmla="*/ 0 h 2440887"/>
              <a:gd name="connsiteX0" fmla="*/ 0 w 1249946"/>
              <a:gd name="connsiteY0" fmla="*/ 2425701 h 2440887"/>
              <a:gd name="connsiteX1" fmla="*/ 474004 w 1249946"/>
              <a:gd name="connsiteY1" fmla="*/ 2431055 h 2440887"/>
              <a:gd name="connsiteX2" fmla="*/ 917919 w 1249946"/>
              <a:gd name="connsiteY2" fmla="*/ 2305051 h 2440887"/>
              <a:gd name="connsiteX3" fmla="*/ 1220448 w 1249946"/>
              <a:gd name="connsiteY3" fmla="*/ 1581151 h 2440887"/>
              <a:gd name="connsiteX4" fmla="*/ 1242732 w 1249946"/>
              <a:gd name="connsiteY4" fmla="*/ 0 h 2440887"/>
              <a:gd name="connsiteX0" fmla="*/ 0 w 1249946"/>
              <a:gd name="connsiteY0" fmla="*/ 2425701 h 2462949"/>
              <a:gd name="connsiteX1" fmla="*/ 494666 w 1249946"/>
              <a:gd name="connsiteY1" fmla="*/ 2456455 h 2462949"/>
              <a:gd name="connsiteX2" fmla="*/ 917919 w 1249946"/>
              <a:gd name="connsiteY2" fmla="*/ 2305051 h 2462949"/>
              <a:gd name="connsiteX3" fmla="*/ 1220448 w 1249946"/>
              <a:gd name="connsiteY3" fmla="*/ 1581151 h 2462949"/>
              <a:gd name="connsiteX4" fmla="*/ 1242732 w 1249946"/>
              <a:gd name="connsiteY4" fmla="*/ 0 h 2462949"/>
              <a:gd name="connsiteX0" fmla="*/ 0 w 1249946"/>
              <a:gd name="connsiteY0" fmla="*/ 2425701 h 2462949"/>
              <a:gd name="connsiteX1" fmla="*/ 494666 w 1249946"/>
              <a:gd name="connsiteY1" fmla="*/ 2456455 h 2462949"/>
              <a:gd name="connsiteX2" fmla="*/ 917919 w 1249946"/>
              <a:gd name="connsiteY2" fmla="*/ 2305051 h 2462949"/>
              <a:gd name="connsiteX3" fmla="*/ 1220448 w 1249946"/>
              <a:gd name="connsiteY3" fmla="*/ 1581151 h 2462949"/>
              <a:gd name="connsiteX4" fmla="*/ 1242732 w 1249946"/>
              <a:gd name="connsiteY4" fmla="*/ 0 h 2462949"/>
              <a:gd name="connsiteX0" fmla="*/ 0 w 1249946"/>
              <a:gd name="connsiteY0" fmla="*/ 2425701 h 2458729"/>
              <a:gd name="connsiteX1" fmla="*/ 494666 w 1249946"/>
              <a:gd name="connsiteY1" fmla="*/ 2456455 h 2458729"/>
              <a:gd name="connsiteX2" fmla="*/ 917919 w 1249946"/>
              <a:gd name="connsiteY2" fmla="*/ 2305051 h 2458729"/>
              <a:gd name="connsiteX3" fmla="*/ 1220448 w 1249946"/>
              <a:gd name="connsiteY3" fmla="*/ 1581151 h 2458729"/>
              <a:gd name="connsiteX4" fmla="*/ 1242732 w 1249946"/>
              <a:gd name="connsiteY4" fmla="*/ 0 h 2458729"/>
              <a:gd name="connsiteX0" fmla="*/ 0 w 1249946"/>
              <a:gd name="connsiteY0" fmla="*/ 2425701 h 2443821"/>
              <a:gd name="connsiteX1" fmla="*/ 497249 w 1249946"/>
              <a:gd name="connsiteY1" fmla="*/ 2440580 h 2443821"/>
              <a:gd name="connsiteX2" fmla="*/ 917919 w 1249946"/>
              <a:gd name="connsiteY2" fmla="*/ 2305051 h 2443821"/>
              <a:gd name="connsiteX3" fmla="*/ 1220448 w 1249946"/>
              <a:gd name="connsiteY3" fmla="*/ 1581151 h 2443821"/>
              <a:gd name="connsiteX4" fmla="*/ 1242732 w 1249946"/>
              <a:gd name="connsiteY4" fmla="*/ 0 h 2443821"/>
              <a:gd name="connsiteX0" fmla="*/ 0 w 1249946"/>
              <a:gd name="connsiteY0" fmla="*/ 2425701 h 2440580"/>
              <a:gd name="connsiteX1" fmla="*/ 497249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0580"/>
              <a:gd name="connsiteX1" fmla="*/ 497249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53280"/>
              <a:gd name="connsiteX1" fmla="*/ 502414 w 1249946"/>
              <a:gd name="connsiteY1" fmla="*/ 2453280 h 2453280"/>
              <a:gd name="connsiteX2" fmla="*/ 917919 w 1249946"/>
              <a:gd name="connsiteY2" fmla="*/ 2305051 h 2453280"/>
              <a:gd name="connsiteX3" fmla="*/ 1220448 w 1249946"/>
              <a:gd name="connsiteY3" fmla="*/ 1581151 h 2453280"/>
              <a:gd name="connsiteX4" fmla="*/ 1242732 w 1249946"/>
              <a:gd name="connsiteY4" fmla="*/ 0 h 2453280"/>
              <a:gd name="connsiteX0" fmla="*/ 0 w 1249946"/>
              <a:gd name="connsiteY0" fmla="*/ 2438401 h 2440580"/>
              <a:gd name="connsiteX1" fmla="*/ 502414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0580"/>
              <a:gd name="connsiteX1" fmla="*/ 502414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2746"/>
              <a:gd name="connsiteX1" fmla="*/ 502414 w 1249946"/>
              <a:gd name="connsiteY1" fmla="*/ 2440580 h 2442746"/>
              <a:gd name="connsiteX2" fmla="*/ 917919 w 1249946"/>
              <a:gd name="connsiteY2" fmla="*/ 2305051 h 2442746"/>
              <a:gd name="connsiteX3" fmla="*/ 1220448 w 1249946"/>
              <a:gd name="connsiteY3" fmla="*/ 1581151 h 2442746"/>
              <a:gd name="connsiteX4" fmla="*/ 1242732 w 1249946"/>
              <a:gd name="connsiteY4" fmla="*/ 0 h 2442746"/>
              <a:gd name="connsiteX0" fmla="*/ 0 w 1258552"/>
              <a:gd name="connsiteY0" fmla="*/ 2438401 h 2442746"/>
              <a:gd name="connsiteX1" fmla="*/ 502414 w 1258552"/>
              <a:gd name="connsiteY1" fmla="*/ 2440580 h 2442746"/>
              <a:gd name="connsiteX2" fmla="*/ 917919 w 1258552"/>
              <a:gd name="connsiteY2" fmla="*/ 2305051 h 2442746"/>
              <a:gd name="connsiteX3" fmla="*/ 1220448 w 1258552"/>
              <a:gd name="connsiteY3" fmla="*/ 1581151 h 2442746"/>
              <a:gd name="connsiteX4" fmla="*/ 1258229 w 1258552"/>
              <a:gd name="connsiteY4" fmla="*/ 0 h 2442746"/>
              <a:gd name="connsiteX0" fmla="*/ 0 w 1260754"/>
              <a:gd name="connsiteY0" fmla="*/ 2438401 h 2442746"/>
              <a:gd name="connsiteX1" fmla="*/ 502414 w 1260754"/>
              <a:gd name="connsiteY1" fmla="*/ 2440580 h 2442746"/>
              <a:gd name="connsiteX2" fmla="*/ 917919 w 1260754"/>
              <a:gd name="connsiteY2" fmla="*/ 2305051 h 2442746"/>
              <a:gd name="connsiteX3" fmla="*/ 1220448 w 1260754"/>
              <a:gd name="connsiteY3" fmla="*/ 1581151 h 2442746"/>
              <a:gd name="connsiteX4" fmla="*/ 1258229 w 1260754"/>
              <a:gd name="connsiteY4" fmla="*/ 0 h 24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754" h="2442746">
                <a:moveTo>
                  <a:pt x="0" y="2438401"/>
                </a:moveTo>
                <a:cubicBezTo>
                  <a:pt x="1518" y="2437177"/>
                  <a:pt x="374393" y="2446930"/>
                  <a:pt x="502414" y="2440580"/>
                </a:cubicBezTo>
                <a:cubicBezTo>
                  <a:pt x="643348" y="2431055"/>
                  <a:pt x="798247" y="2448289"/>
                  <a:pt x="917919" y="2305051"/>
                </a:cubicBezTo>
                <a:cubicBezTo>
                  <a:pt x="1037591" y="2161813"/>
                  <a:pt x="1163730" y="1965326"/>
                  <a:pt x="1220448" y="1581151"/>
                </a:cubicBezTo>
                <a:cubicBezTo>
                  <a:pt x="1277166" y="1196976"/>
                  <a:pt x="1257045" y="576262"/>
                  <a:pt x="1258229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6340475" y="1812925"/>
            <a:ext cx="952500" cy="1454150"/>
          </a:xfrm>
          <a:custGeom>
            <a:avLst/>
            <a:gdLst>
              <a:gd name="connsiteX0" fmla="*/ 952500 w 952500"/>
              <a:gd name="connsiteY0" fmla="*/ 0 h 1454150"/>
              <a:gd name="connsiteX1" fmla="*/ 920750 w 952500"/>
              <a:gd name="connsiteY1" fmla="*/ 419100 h 1454150"/>
              <a:gd name="connsiteX2" fmla="*/ 784225 w 952500"/>
              <a:gd name="connsiteY2" fmla="*/ 838200 h 1454150"/>
              <a:gd name="connsiteX3" fmla="*/ 593725 w 952500"/>
              <a:gd name="connsiteY3" fmla="*/ 1108075 h 1454150"/>
              <a:gd name="connsiteX4" fmla="*/ 279400 w 952500"/>
              <a:gd name="connsiteY4" fmla="*/ 1371600 h 1454150"/>
              <a:gd name="connsiteX5" fmla="*/ 0 w 952500"/>
              <a:gd name="connsiteY5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500" h="1454150">
                <a:moveTo>
                  <a:pt x="952500" y="0"/>
                </a:moveTo>
                <a:lnTo>
                  <a:pt x="920750" y="419100"/>
                </a:lnTo>
                <a:lnTo>
                  <a:pt x="784225" y="838200"/>
                </a:lnTo>
                <a:lnTo>
                  <a:pt x="593725" y="1108075"/>
                </a:lnTo>
                <a:lnTo>
                  <a:pt x="279400" y="1371600"/>
                </a:lnTo>
                <a:lnTo>
                  <a:pt x="0" y="145415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6473825" y="1819275"/>
            <a:ext cx="882650" cy="1463675"/>
          </a:xfrm>
          <a:custGeom>
            <a:avLst/>
            <a:gdLst>
              <a:gd name="connsiteX0" fmla="*/ 882650 w 882650"/>
              <a:gd name="connsiteY0" fmla="*/ 0 h 1463675"/>
              <a:gd name="connsiteX1" fmla="*/ 841375 w 882650"/>
              <a:gd name="connsiteY1" fmla="*/ 466725 h 1463675"/>
              <a:gd name="connsiteX2" fmla="*/ 685800 w 882650"/>
              <a:gd name="connsiteY2" fmla="*/ 914400 h 1463675"/>
              <a:gd name="connsiteX3" fmla="*/ 485775 w 882650"/>
              <a:gd name="connsiteY3" fmla="*/ 1171575 h 1463675"/>
              <a:gd name="connsiteX4" fmla="*/ 203200 w 882650"/>
              <a:gd name="connsiteY4" fmla="*/ 1397000 h 1463675"/>
              <a:gd name="connsiteX5" fmla="*/ 0 w 882650"/>
              <a:gd name="connsiteY5" fmla="*/ 1463675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50" h="1463675">
                <a:moveTo>
                  <a:pt x="882650" y="0"/>
                </a:moveTo>
                <a:lnTo>
                  <a:pt x="841375" y="466725"/>
                </a:lnTo>
                <a:lnTo>
                  <a:pt x="685800" y="914400"/>
                </a:lnTo>
                <a:lnTo>
                  <a:pt x="485775" y="1171575"/>
                </a:lnTo>
                <a:lnTo>
                  <a:pt x="203200" y="1397000"/>
                </a:lnTo>
                <a:lnTo>
                  <a:pt x="0" y="146367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16416" y="1819275"/>
            <a:ext cx="0" cy="14636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8424" y="1819275"/>
            <a:ext cx="0" cy="14636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16200" r="28744" b="27897"/>
          <a:stretch/>
        </p:blipFill>
        <p:spPr bwMode="auto">
          <a:xfrm rot="12612677">
            <a:off x="6337887" y="3341323"/>
            <a:ext cx="1847291" cy="20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1.07882 -0.0104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4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30213"/>
            <a:ext cx="4984057" cy="701731"/>
          </a:xfrm>
        </p:spPr>
        <p:txBody>
          <a:bodyPr/>
          <a:lstStyle/>
          <a:p>
            <a:r>
              <a:rPr lang="en-GB" dirty="0"/>
              <a:t>Runway Markings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1560" y="404664"/>
            <a:ext cx="7920880" cy="4896544"/>
            <a:chOff x="611560" y="404664"/>
            <a:chExt cx="7920880" cy="4896544"/>
          </a:xfrm>
        </p:grpSpPr>
        <p:sp>
          <p:nvSpPr>
            <p:cNvPr id="5" name="Rectangle 4"/>
            <p:cNvSpPr/>
            <p:nvPr/>
          </p:nvSpPr>
          <p:spPr>
            <a:xfrm>
              <a:off x="611560" y="3212976"/>
              <a:ext cx="7920880" cy="20882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4680" y="1802494"/>
              <a:ext cx="1287760" cy="34987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00192" y="1700808"/>
              <a:ext cx="944488" cy="1512168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20072" y="404664"/>
              <a:ext cx="2024608" cy="2795661"/>
            </a:xfrm>
            <a:prstGeom prst="ellipse">
              <a:avLst/>
            </a:prstGeom>
            <a:solidFill>
              <a:srgbClr val="739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16" y="1340768"/>
            <a:ext cx="8281168" cy="830997"/>
          </a:xfrm>
        </p:spPr>
        <p:txBody>
          <a:bodyPr/>
          <a:lstStyle/>
          <a:p>
            <a:r>
              <a:rPr lang="en-GB" dirty="0"/>
              <a:t>The lines on a runway all mean something!</a:t>
            </a:r>
          </a:p>
        </p:txBody>
      </p:sp>
      <p:cxnSp>
        <p:nvCxnSpPr>
          <p:cNvPr id="17" name="Straight Connector 16"/>
          <p:cNvCxnSpPr>
            <a:endCxn id="5" idx="3"/>
          </p:cNvCxnSpPr>
          <p:nvPr/>
        </p:nvCxnSpPr>
        <p:spPr>
          <a:xfrm>
            <a:off x="7524328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6176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3848" y="3324492"/>
            <a:ext cx="0" cy="1832700"/>
          </a:xfrm>
          <a:prstGeom prst="line">
            <a:avLst/>
          </a:prstGeom>
          <a:ln w="2667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3719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560" y="3324492"/>
            <a:ext cx="792088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560" y="5157192"/>
            <a:ext cx="792088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131" name="Group 5130"/>
          <p:cNvGrpSpPr/>
          <p:nvPr/>
        </p:nvGrpSpPr>
        <p:grpSpPr>
          <a:xfrm>
            <a:off x="3503712" y="4742606"/>
            <a:ext cx="288404" cy="257596"/>
            <a:chOff x="3491508" y="4737398"/>
            <a:chExt cx="288404" cy="25759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03712" y="4349886"/>
            <a:ext cx="288404" cy="257596"/>
            <a:chOff x="3491508" y="4737398"/>
            <a:chExt cx="288404" cy="25759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491508" y="3932908"/>
            <a:ext cx="288404" cy="257596"/>
            <a:chOff x="3491508" y="4737398"/>
            <a:chExt cx="288404" cy="25759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469928" y="3501008"/>
            <a:ext cx="288404" cy="257596"/>
            <a:chOff x="3491508" y="4737398"/>
            <a:chExt cx="288404" cy="25759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flipH="1">
            <a:off x="1915264" y="352653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915264" y="369463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915264" y="3883668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907704" y="4055016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915264" y="443929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915264" y="460739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915264" y="4796428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907704" y="4967776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33" name="TextBox 5132"/>
          <p:cNvSpPr txBox="1"/>
          <p:nvPr/>
        </p:nvSpPr>
        <p:spPr>
          <a:xfrm rot="16200000">
            <a:off x="743073" y="378032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/>
              <a:t>26</a:t>
            </a:r>
            <a:endParaRPr lang="en-GB" sz="2800" dirty="0"/>
          </a:p>
        </p:txBody>
      </p:sp>
      <p:cxnSp>
        <p:nvCxnSpPr>
          <p:cNvPr id="5136" name="Curved Connector 5135"/>
          <p:cNvCxnSpPr/>
          <p:nvPr/>
        </p:nvCxnSpPr>
        <p:spPr>
          <a:xfrm rot="16200000" flipH="1">
            <a:off x="2482056" y="2766430"/>
            <a:ext cx="1014353" cy="1116123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3598" y="5589240"/>
            <a:ext cx="56886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Side Stripe Markings </a:t>
            </a:r>
          </a:p>
          <a:p>
            <a:r>
              <a:rPr lang="en-GB" dirty="0"/>
              <a:t>This solid line marks the outside edge of the runway</a:t>
            </a:r>
          </a:p>
        </p:txBody>
      </p:sp>
      <p:cxnSp>
        <p:nvCxnSpPr>
          <p:cNvPr id="71" name="Curved Connector 70"/>
          <p:cNvCxnSpPr>
            <a:stCxn id="70" idx="1"/>
          </p:cNvCxnSpPr>
          <p:nvPr/>
        </p:nvCxnSpPr>
        <p:spPr>
          <a:xfrm rot="10800000" flipH="1">
            <a:off x="803598" y="4742608"/>
            <a:ext cx="1531962" cy="1169798"/>
          </a:xfrm>
          <a:prstGeom prst="curvedConnector3">
            <a:avLst>
              <a:gd name="adj1" fmla="val -14922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452320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56176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6297321" y="1810745"/>
            <a:ext cx="1549852" cy="2442746"/>
          </a:xfrm>
          <a:custGeom>
            <a:avLst/>
            <a:gdLst>
              <a:gd name="connsiteX0" fmla="*/ 0 w 895350"/>
              <a:gd name="connsiteY0" fmla="*/ 2286000 h 2286000"/>
              <a:gd name="connsiteX1" fmla="*/ 628650 w 895350"/>
              <a:gd name="connsiteY1" fmla="*/ 2000250 h 2286000"/>
              <a:gd name="connsiteX2" fmla="*/ 838200 w 895350"/>
              <a:gd name="connsiteY2" fmla="*/ 1352550 h 2286000"/>
              <a:gd name="connsiteX3" fmla="*/ 895350 w 895350"/>
              <a:gd name="connsiteY3" fmla="*/ 0 h 2286000"/>
              <a:gd name="connsiteX0" fmla="*/ 0 w 895350"/>
              <a:gd name="connsiteY0" fmla="*/ 2286000 h 2286000"/>
              <a:gd name="connsiteX1" fmla="*/ 628650 w 895350"/>
              <a:gd name="connsiteY1" fmla="*/ 2133600 h 2286000"/>
              <a:gd name="connsiteX2" fmla="*/ 838200 w 895350"/>
              <a:gd name="connsiteY2" fmla="*/ 1352550 h 2286000"/>
              <a:gd name="connsiteX3" fmla="*/ 895350 w 895350"/>
              <a:gd name="connsiteY3" fmla="*/ 0 h 2286000"/>
              <a:gd name="connsiteX0" fmla="*/ 0 w 864357"/>
              <a:gd name="connsiteY0" fmla="*/ 2419350 h 2419350"/>
              <a:gd name="connsiteX1" fmla="*/ 628650 w 864357"/>
              <a:gd name="connsiteY1" fmla="*/ 2266950 h 2419350"/>
              <a:gd name="connsiteX2" fmla="*/ 838200 w 864357"/>
              <a:gd name="connsiteY2" fmla="*/ 1485900 h 2419350"/>
              <a:gd name="connsiteX3" fmla="*/ 864357 w 864357"/>
              <a:gd name="connsiteY3" fmla="*/ 0 h 2419350"/>
              <a:gd name="connsiteX0" fmla="*/ 0 w 939527"/>
              <a:gd name="connsiteY0" fmla="*/ 2419350 h 2419350"/>
              <a:gd name="connsiteX1" fmla="*/ 628650 w 939527"/>
              <a:gd name="connsiteY1" fmla="*/ 2266950 h 2419350"/>
              <a:gd name="connsiteX2" fmla="*/ 931179 w 939527"/>
              <a:gd name="connsiteY2" fmla="*/ 1543050 h 2419350"/>
              <a:gd name="connsiteX3" fmla="*/ 864357 w 939527"/>
              <a:gd name="connsiteY3" fmla="*/ 0 h 2419350"/>
              <a:gd name="connsiteX0" fmla="*/ 0 w 955840"/>
              <a:gd name="connsiteY0" fmla="*/ 2419350 h 2419350"/>
              <a:gd name="connsiteX1" fmla="*/ 628650 w 955840"/>
              <a:gd name="connsiteY1" fmla="*/ 2266950 h 2419350"/>
              <a:gd name="connsiteX2" fmla="*/ 931179 w 955840"/>
              <a:gd name="connsiteY2" fmla="*/ 1543050 h 2419350"/>
              <a:gd name="connsiteX3" fmla="*/ 941840 w 955840"/>
              <a:gd name="connsiteY3" fmla="*/ 0 h 2419350"/>
              <a:gd name="connsiteX0" fmla="*/ 0 w 964604"/>
              <a:gd name="connsiteY0" fmla="*/ 2419350 h 2419350"/>
              <a:gd name="connsiteX1" fmla="*/ 628650 w 964604"/>
              <a:gd name="connsiteY1" fmla="*/ 2266950 h 2419350"/>
              <a:gd name="connsiteX2" fmla="*/ 931179 w 964604"/>
              <a:gd name="connsiteY2" fmla="*/ 1543050 h 2419350"/>
              <a:gd name="connsiteX3" fmla="*/ 961211 w 964604"/>
              <a:gd name="connsiteY3" fmla="*/ 0 h 2419350"/>
              <a:gd name="connsiteX0" fmla="*/ 0 w 966836"/>
              <a:gd name="connsiteY0" fmla="*/ 2419350 h 2419350"/>
              <a:gd name="connsiteX1" fmla="*/ 628650 w 966836"/>
              <a:gd name="connsiteY1" fmla="*/ 2266950 h 2419350"/>
              <a:gd name="connsiteX2" fmla="*/ 931179 w 966836"/>
              <a:gd name="connsiteY2" fmla="*/ 1543050 h 2419350"/>
              <a:gd name="connsiteX3" fmla="*/ 965086 w 966836"/>
              <a:gd name="connsiteY3" fmla="*/ 0 h 2419350"/>
              <a:gd name="connsiteX0" fmla="*/ 0 w 960677"/>
              <a:gd name="connsiteY0" fmla="*/ 2424113 h 2424113"/>
              <a:gd name="connsiteX1" fmla="*/ 628650 w 960677"/>
              <a:gd name="connsiteY1" fmla="*/ 2271713 h 2424113"/>
              <a:gd name="connsiteX2" fmla="*/ 931179 w 960677"/>
              <a:gd name="connsiteY2" fmla="*/ 1547813 h 2424113"/>
              <a:gd name="connsiteX3" fmla="*/ 953463 w 960677"/>
              <a:gd name="connsiteY3" fmla="*/ 0 h 2424113"/>
              <a:gd name="connsiteX0" fmla="*/ 0 w 960677"/>
              <a:gd name="connsiteY0" fmla="*/ 2457451 h 2457451"/>
              <a:gd name="connsiteX1" fmla="*/ 628650 w 960677"/>
              <a:gd name="connsiteY1" fmla="*/ 2305051 h 2457451"/>
              <a:gd name="connsiteX2" fmla="*/ 931179 w 960677"/>
              <a:gd name="connsiteY2" fmla="*/ 1581151 h 2457451"/>
              <a:gd name="connsiteX3" fmla="*/ 953463 w 960677"/>
              <a:gd name="connsiteY3" fmla="*/ 0 h 2457451"/>
              <a:gd name="connsiteX0" fmla="*/ 39577 w 1000254"/>
              <a:gd name="connsiteY0" fmla="*/ 2457451 h 2463311"/>
              <a:gd name="connsiteX1" fmla="*/ 48684 w 1000254"/>
              <a:gd name="connsiteY1" fmla="*/ 2450105 h 2463311"/>
              <a:gd name="connsiteX2" fmla="*/ 668227 w 1000254"/>
              <a:gd name="connsiteY2" fmla="*/ 2305051 h 2463311"/>
              <a:gd name="connsiteX3" fmla="*/ 970756 w 1000254"/>
              <a:gd name="connsiteY3" fmla="*/ 1581151 h 2463311"/>
              <a:gd name="connsiteX4" fmla="*/ 993040 w 1000254"/>
              <a:gd name="connsiteY4" fmla="*/ 0 h 2463311"/>
              <a:gd name="connsiteX0" fmla="*/ 75664 w 1036341"/>
              <a:gd name="connsiteY0" fmla="*/ 2457451 h 2457451"/>
              <a:gd name="connsiteX1" fmla="*/ 38282 w 1036341"/>
              <a:gd name="connsiteY1" fmla="*/ 2418355 h 2457451"/>
              <a:gd name="connsiteX2" fmla="*/ 704314 w 1036341"/>
              <a:gd name="connsiteY2" fmla="*/ 2305051 h 2457451"/>
              <a:gd name="connsiteX3" fmla="*/ 1006843 w 1036341"/>
              <a:gd name="connsiteY3" fmla="*/ 1581151 h 2457451"/>
              <a:gd name="connsiteX4" fmla="*/ 1029127 w 1036341"/>
              <a:gd name="connsiteY4" fmla="*/ 0 h 2457451"/>
              <a:gd name="connsiteX0" fmla="*/ 0 w 1249946"/>
              <a:gd name="connsiteY0" fmla="*/ 2425701 h 2431561"/>
              <a:gd name="connsiteX1" fmla="*/ 251887 w 1249946"/>
              <a:gd name="connsiteY1" fmla="*/ 2418355 h 2431561"/>
              <a:gd name="connsiteX2" fmla="*/ 917919 w 1249946"/>
              <a:gd name="connsiteY2" fmla="*/ 2305051 h 2431561"/>
              <a:gd name="connsiteX3" fmla="*/ 1220448 w 1249946"/>
              <a:gd name="connsiteY3" fmla="*/ 1581151 h 2431561"/>
              <a:gd name="connsiteX4" fmla="*/ 1242732 w 1249946"/>
              <a:gd name="connsiteY4" fmla="*/ 0 h 2431561"/>
              <a:gd name="connsiteX0" fmla="*/ 0 w 1249946"/>
              <a:gd name="connsiteY0" fmla="*/ 2425701 h 2440887"/>
              <a:gd name="connsiteX1" fmla="*/ 474004 w 1249946"/>
              <a:gd name="connsiteY1" fmla="*/ 2431055 h 2440887"/>
              <a:gd name="connsiteX2" fmla="*/ 917919 w 1249946"/>
              <a:gd name="connsiteY2" fmla="*/ 2305051 h 2440887"/>
              <a:gd name="connsiteX3" fmla="*/ 1220448 w 1249946"/>
              <a:gd name="connsiteY3" fmla="*/ 1581151 h 2440887"/>
              <a:gd name="connsiteX4" fmla="*/ 1242732 w 1249946"/>
              <a:gd name="connsiteY4" fmla="*/ 0 h 2440887"/>
              <a:gd name="connsiteX0" fmla="*/ 0 w 1249946"/>
              <a:gd name="connsiteY0" fmla="*/ 2425701 h 2440887"/>
              <a:gd name="connsiteX1" fmla="*/ 474004 w 1249946"/>
              <a:gd name="connsiteY1" fmla="*/ 2431055 h 2440887"/>
              <a:gd name="connsiteX2" fmla="*/ 917919 w 1249946"/>
              <a:gd name="connsiteY2" fmla="*/ 2305051 h 2440887"/>
              <a:gd name="connsiteX3" fmla="*/ 1220448 w 1249946"/>
              <a:gd name="connsiteY3" fmla="*/ 1581151 h 2440887"/>
              <a:gd name="connsiteX4" fmla="*/ 1242732 w 1249946"/>
              <a:gd name="connsiteY4" fmla="*/ 0 h 2440887"/>
              <a:gd name="connsiteX0" fmla="*/ 0 w 1249946"/>
              <a:gd name="connsiteY0" fmla="*/ 2425701 h 2462949"/>
              <a:gd name="connsiteX1" fmla="*/ 494666 w 1249946"/>
              <a:gd name="connsiteY1" fmla="*/ 2456455 h 2462949"/>
              <a:gd name="connsiteX2" fmla="*/ 917919 w 1249946"/>
              <a:gd name="connsiteY2" fmla="*/ 2305051 h 2462949"/>
              <a:gd name="connsiteX3" fmla="*/ 1220448 w 1249946"/>
              <a:gd name="connsiteY3" fmla="*/ 1581151 h 2462949"/>
              <a:gd name="connsiteX4" fmla="*/ 1242732 w 1249946"/>
              <a:gd name="connsiteY4" fmla="*/ 0 h 2462949"/>
              <a:gd name="connsiteX0" fmla="*/ 0 w 1249946"/>
              <a:gd name="connsiteY0" fmla="*/ 2425701 h 2462949"/>
              <a:gd name="connsiteX1" fmla="*/ 494666 w 1249946"/>
              <a:gd name="connsiteY1" fmla="*/ 2456455 h 2462949"/>
              <a:gd name="connsiteX2" fmla="*/ 917919 w 1249946"/>
              <a:gd name="connsiteY2" fmla="*/ 2305051 h 2462949"/>
              <a:gd name="connsiteX3" fmla="*/ 1220448 w 1249946"/>
              <a:gd name="connsiteY3" fmla="*/ 1581151 h 2462949"/>
              <a:gd name="connsiteX4" fmla="*/ 1242732 w 1249946"/>
              <a:gd name="connsiteY4" fmla="*/ 0 h 2462949"/>
              <a:gd name="connsiteX0" fmla="*/ 0 w 1249946"/>
              <a:gd name="connsiteY0" fmla="*/ 2425701 h 2458729"/>
              <a:gd name="connsiteX1" fmla="*/ 494666 w 1249946"/>
              <a:gd name="connsiteY1" fmla="*/ 2456455 h 2458729"/>
              <a:gd name="connsiteX2" fmla="*/ 917919 w 1249946"/>
              <a:gd name="connsiteY2" fmla="*/ 2305051 h 2458729"/>
              <a:gd name="connsiteX3" fmla="*/ 1220448 w 1249946"/>
              <a:gd name="connsiteY3" fmla="*/ 1581151 h 2458729"/>
              <a:gd name="connsiteX4" fmla="*/ 1242732 w 1249946"/>
              <a:gd name="connsiteY4" fmla="*/ 0 h 2458729"/>
              <a:gd name="connsiteX0" fmla="*/ 0 w 1249946"/>
              <a:gd name="connsiteY0" fmla="*/ 2425701 h 2443821"/>
              <a:gd name="connsiteX1" fmla="*/ 497249 w 1249946"/>
              <a:gd name="connsiteY1" fmla="*/ 2440580 h 2443821"/>
              <a:gd name="connsiteX2" fmla="*/ 917919 w 1249946"/>
              <a:gd name="connsiteY2" fmla="*/ 2305051 h 2443821"/>
              <a:gd name="connsiteX3" fmla="*/ 1220448 w 1249946"/>
              <a:gd name="connsiteY3" fmla="*/ 1581151 h 2443821"/>
              <a:gd name="connsiteX4" fmla="*/ 1242732 w 1249946"/>
              <a:gd name="connsiteY4" fmla="*/ 0 h 2443821"/>
              <a:gd name="connsiteX0" fmla="*/ 0 w 1249946"/>
              <a:gd name="connsiteY0" fmla="*/ 2425701 h 2440580"/>
              <a:gd name="connsiteX1" fmla="*/ 497249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0580"/>
              <a:gd name="connsiteX1" fmla="*/ 497249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53280"/>
              <a:gd name="connsiteX1" fmla="*/ 502414 w 1249946"/>
              <a:gd name="connsiteY1" fmla="*/ 2453280 h 2453280"/>
              <a:gd name="connsiteX2" fmla="*/ 917919 w 1249946"/>
              <a:gd name="connsiteY2" fmla="*/ 2305051 h 2453280"/>
              <a:gd name="connsiteX3" fmla="*/ 1220448 w 1249946"/>
              <a:gd name="connsiteY3" fmla="*/ 1581151 h 2453280"/>
              <a:gd name="connsiteX4" fmla="*/ 1242732 w 1249946"/>
              <a:gd name="connsiteY4" fmla="*/ 0 h 2453280"/>
              <a:gd name="connsiteX0" fmla="*/ 0 w 1249946"/>
              <a:gd name="connsiteY0" fmla="*/ 2438401 h 2440580"/>
              <a:gd name="connsiteX1" fmla="*/ 502414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0580"/>
              <a:gd name="connsiteX1" fmla="*/ 502414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2746"/>
              <a:gd name="connsiteX1" fmla="*/ 502414 w 1249946"/>
              <a:gd name="connsiteY1" fmla="*/ 2440580 h 2442746"/>
              <a:gd name="connsiteX2" fmla="*/ 917919 w 1249946"/>
              <a:gd name="connsiteY2" fmla="*/ 2305051 h 2442746"/>
              <a:gd name="connsiteX3" fmla="*/ 1220448 w 1249946"/>
              <a:gd name="connsiteY3" fmla="*/ 1581151 h 2442746"/>
              <a:gd name="connsiteX4" fmla="*/ 1242732 w 1249946"/>
              <a:gd name="connsiteY4" fmla="*/ 0 h 2442746"/>
              <a:gd name="connsiteX0" fmla="*/ 0 w 1258552"/>
              <a:gd name="connsiteY0" fmla="*/ 2438401 h 2442746"/>
              <a:gd name="connsiteX1" fmla="*/ 502414 w 1258552"/>
              <a:gd name="connsiteY1" fmla="*/ 2440580 h 2442746"/>
              <a:gd name="connsiteX2" fmla="*/ 917919 w 1258552"/>
              <a:gd name="connsiteY2" fmla="*/ 2305051 h 2442746"/>
              <a:gd name="connsiteX3" fmla="*/ 1220448 w 1258552"/>
              <a:gd name="connsiteY3" fmla="*/ 1581151 h 2442746"/>
              <a:gd name="connsiteX4" fmla="*/ 1258229 w 1258552"/>
              <a:gd name="connsiteY4" fmla="*/ 0 h 2442746"/>
              <a:gd name="connsiteX0" fmla="*/ 0 w 1260754"/>
              <a:gd name="connsiteY0" fmla="*/ 2438401 h 2442746"/>
              <a:gd name="connsiteX1" fmla="*/ 502414 w 1260754"/>
              <a:gd name="connsiteY1" fmla="*/ 2440580 h 2442746"/>
              <a:gd name="connsiteX2" fmla="*/ 917919 w 1260754"/>
              <a:gd name="connsiteY2" fmla="*/ 2305051 h 2442746"/>
              <a:gd name="connsiteX3" fmla="*/ 1220448 w 1260754"/>
              <a:gd name="connsiteY3" fmla="*/ 1581151 h 2442746"/>
              <a:gd name="connsiteX4" fmla="*/ 1258229 w 1260754"/>
              <a:gd name="connsiteY4" fmla="*/ 0 h 24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754" h="2442746">
                <a:moveTo>
                  <a:pt x="0" y="2438401"/>
                </a:moveTo>
                <a:cubicBezTo>
                  <a:pt x="1518" y="2437177"/>
                  <a:pt x="374393" y="2446930"/>
                  <a:pt x="502414" y="2440580"/>
                </a:cubicBezTo>
                <a:cubicBezTo>
                  <a:pt x="643348" y="2431055"/>
                  <a:pt x="798247" y="2448289"/>
                  <a:pt x="917919" y="2305051"/>
                </a:cubicBezTo>
                <a:cubicBezTo>
                  <a:pt x="1037591" y="2161813"/>
                  <a:pt x="1163730" y="1965326"/>
                  <a:pt x="1220448" y="1581151"/>
                </a:cubicBezTo>
                <a:cubicBezTo>
                  <a:pt x="1277166" y="1196976"/>
                  <a:pt x="1257045" y="576262"/>
                  <a:pt x="1258229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 79"/>
          <p:cNvSpPr/>
          <p:nvPr/>
        </p:nvSpPr>
        <p:spPr>
          <a:xfrm>
            <a:off x="6340475" y="1812925"/>
            <a:ext cx="952500" cy="1454150"/>
          </a:xfrm>
          <a:custGeom>
            <a:avLst/>
            <a:gdLst>
              <a:gd name="connsiteX0" fmla="*/ 952500 w 952500"/>
              <a:gd name="connsiteY0" fmla="*/ 0 h 1454150"/>
              <a:gd name="connsiteX1" fmla="*/ 920750 w 952500"/>
              <a:gd name="connsiteY1" fmla="*/ 419100 h 1454150"/>
              <a:gd name="connsiteX2" fmla="*/ 784225 w 952500"/>
              <a:gd name="connsiteY2" fmla="*/ 838200 h 1454150"/>
              <a:gd name="connsiteX3" fmla="*/ 593725 w 952500"/>
              <a:gd name="connsiteY3" fmla="*/ 1108075 h 1454150"/>
              <a:gd name="connsiteX4" fmla="*/ 279400 w 952500"/>
              <a:gd name="connsiteY4" fmla="*/ 1371600 h 1454150"/>
              <a:gd name="connsiteX5" fmla="*/ 0 w 952500"/>
              <a:gd name="connsiteY5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500" h="1454150">
                <a:moveTo>
                  <a:pt x="952500" y="0"/>
                </a:moveTo>
                <a:lnTo>
                  <a:pt x="920750" y="419100"/>
                </a:lnTo>
                <a:lnTo>
                  <a:pt x="784225" y="838200"/>
                </a:lnTo>
                <a:lnTo>
                  <a:pt x="593725" y="1108075"/>
                </a:lnTo>
                <a:lnTo>
                  <a:pt x="279400" y="1371600"/>
                </a:lnTo>
                <a:lnTo>
                  <a:pt x="0" y="145415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reeform 80"/>
          <p:cNvSpPr/>
          <p:nvPr/>
        </p:nvSpPr>
        <p:spPr>
          <a:xfrm>
            <a:off x="6473825" y="1819275"/>
            <a:ext cx="882650" cy="1463675"/>
          </a:xfrm>
          <a:custGeom>
            <a:avLst/>
            <a:gdLst>
              <a:gd name="connsiteX0" fmla="*/ 882650 w 882650"/>
              <a:gd name="connsiteY0" fmla="*/ 0 h 1463675"/>
              <a:gd name="connsiteX1" fmla="*/ 841375 w 882650"/>
              <a:gd name="connsiteY1" fmla="*/ 466725 h 1463675"/>
              <a:gd name="connsiteX2" fmla="*/ 685800 w 882650"/>
              <a:gd name="connsiteY2" fmla="*/ 914400 h 1463675"/>
              <a:gd name="connsiteX3" fmla="*/ 485775 w 882650"/>
              <a:gd name="connsiteY3" fmla="*/ 1171575 h 1463675"/>
              <a:gd name="connsiteX4" fmla="*/ 203200 w 882650"/>
              <a:gd name="connsiteY4" fmla="*/ 1397000 h 1463675"/>
              <a:gd name="connsiteX5" fmla="*/ 0 w 882650"/>
              <a:gd name="connsiteY5" fmla="*/ 1463675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50" h="1463675">
                <a:moveTo>
                  <a:pt x="882650" y="0"/>
                </a:moveTo>
                <a:lnTo>
                  <a:pt x="841375" y="466725"/>
                </a:lnTo>
                <a:lnTo>
                  <a:pt x="685800" y="914400"/>
                </a:lnTo>
                <a:lnTo>
                  <a:pt x="485775" y="1171575"/>
                </a:lnTo>
                <a:lnTo>
                  <a:pt x="203200" y="1397000"/>
                </a:lnTo>
                <a:lnTo>
                  <a:pt x="0" y="146367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8316416" y="1819275"/>
            <a:ext cx="0" cy="14636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388424" y="1819275"/>
            <a:ext cx="0" cy="14636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xtBox 5133"/>
          <p:cNvSpPr txBox="1"/>
          <p:nvPr/>
        </p:nvSpPr>
        <p:spPr>
          <a:xfrm>
            <a:off x="611560" y="1856727"/>
            <a:ext cx="7276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Displacement Markings</a:t>
            </a:r>
          </a:p>
          <a:p>
            <a:r>
              <a:rPr lang="en-GB" dirty="0"/>
              <a:t>These show a pilot where they can take off from but shouldn’t land. For landing the threshold would be moved up the runway, this might be to avoid an obstruction</a:t>
            </a:r>
          </a:p>
        </p:txBody>
      </p:sp>
      <p:pic>
        <p:nvPicPr>
          <p:cNvPr id="514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16200" r="28744" b="27897"/>
          <a:stretch/>
        </p:blipFill>
        <p:spPr bwMode="auto">
          <a:xfrm rot="12612677">
            <a:off x="6337887" y="3341323"/>
            <a:ext cx="1847291" cy="20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1.07882 -0.01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4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30213"/>
            <a:ext cx="4984057" cy="701731"/>
          </a:xfrm>
        </p:spPr>
        <p:txBody>
          <a:bodyPr/>
          <a:lstStyle/>
          <a:p>
            <a:r>
              <a:rPr lang="en-GB" dirty="0"/>
              <a:t>Runway Markings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1560" y="404664"/>
            <a:ext cx="7920880" cy="4896544"/>
            <a:chOff x="611560" y="404664"/>
            <a:chExt cx="7920880" cy="4896544"/>
          </a:xfrm>
        </p:grpSpPr>
        <p:sp>
          <p:nvSpPr>
            <p:cNvPr id="5" name="Rectangle 4"/>
            <p:cNvSpPr/>
            <p:nvPr/>
          </p:nvSpPr>
          <p:spPr>
            <a:xfrm>
              <a:off x="611560" y="3212976"/>
              <a:ext cx="7920880" cy="20882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4680" y="1802494"/>
              <a:ext cx="1287760" cy="34987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00192" y="1700808"/>
              <a:ext cx="944488" cy="1512168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20072" y="404664"/>
              <a:ext cx="2024608" cy="2795661"/>
            </a:xfrm>
            <a:prstGeom prst="ellipse">
              <a:avLst/>
            </a:prstGeom>
            <a:solidFill>
              <a:srgbClr val="739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16" y="1340768"/>
            <a:ext cx="8281168" cy="830997"/>
          </a:xfrm>
        </p:spPr>
        <p:txBody>
          <a:bodyPr/>
          <a:lstStyle/>
          <a:p>
            <a:r>
              <a:rPr lang="en-GB" dirty="0"/>
              <a:t>The lines on a runway all mean something!</a:t>
            </a:r>
          </a:p>
        </p:txBody>
      </p:sp>
      <p:cxnSp>
        <p:nvCxnSpPr>
          <p:cNvPr id="17" name="Straight Connector 16"/>
          <p:cNvCxnSpPr>
            <a:endCxn id="5" idx="3"/>
          </p:cNvCxnSpPr>
          <p:nvPr/>
        </p:nvCxnSpPr>
        <p:spPr>
          <a:xfrm>
            <a:off x="7524328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6176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3848" y="3324492"/>
            <a:ext cx="0" cy="1832700"/>
          </a:xfrm>
          <a:prstGeom prst="line">
            <a:avLst/>
          </a:prstGeom>
          <a:ln w="2667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3719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560" y="3324492"/>
            <a:ext cx="792088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560" y="5157192"/>
            <a:ext cx="792088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131" name="Group 5130"/>
          <p:cNvGrpSpPr/>
          <p:nvPr/>
        </p:nvGrpSpPr>
        <p:grpSpPr>
          <a:xfrm>
            <a:off x="3503712" y="4742606"/>
            <a:ext cx="288404" cy="257596"/>
            <a:chOff x="3491508" y="4737398"/>
            <a:chExt cx="288404" cy="25759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03712" y="4349886"/>
            <a:ext cx="288404" cy="257596"/>
            <a:chOff x="3491508" y="4737398"/>
            <a:chExt cx="288404" cy="25759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491508" y="3932908"/>
            <a:ext cx="288404" cy="257596"/>
            <a:chOff x="3491508" y="4737398"/>
            <a:chExt cx="288404" cy="25759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469928" y="3501008"/>
            <a:ext cx="288404" cy="257596"/>
            <a:chOff x="3491508" y="4737398"/>
            <a:chExt cx="288404" cy="25759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491508" y="4850978"/>
              <a:ext cx="28840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491508" y="4737398"/>
              <a:ext cx="288404" cy="1317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flipH="1">
            <a:off x="1915264" y="352653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915264" y="369463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915264" y="3883668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907704" y="4055016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915264" y="443929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915264" y="4607392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915264" y="4796428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907704" y="4967776"/>
            <a:ext cx="855712" cy="0"/>
          </a:xfrm>
          <a:prstGeom prst="line">
            <a:avLst/>
          </a:prstGeom>
          <a:ln w="1143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33" name="TextBox 5132"/>
          <p:cNvSpPr txBox="1"/>
          <p:nvPr/>
        </p:nvSpPr>
        <p:spPr>
          <a:xfrm rot="16200000">
            <a:off x="743073" y="378032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/>
              <a:t>26</a:t>
            </a:r>
            <a:endParaRPr lang="en-GB" sz="2800" dirty="0"/>
          </a:p>
        </p:txBody>
      </p:sp>
      <p:cxnSp>
        <p:nvCxnSpPr>
          <p:cNvPr id="5136" name="Curved Connector 5135"/>
          <p:cNvCxnSpPr>
            <a:stCxn id="5134" idx="3"/>
          </p:cNvCxnSpPr>
          <p:nvPr/>
        </p:nvCxnSpPr>
        <p:spPr>
          <a:xfrm>
            <a:off x="5935905" y="2318392"/>
            <a:ext cx="1911268" cy="71372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3598" y="5589240"/>
            <a:ext cx="56886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Centre Line</a:t>
            </a:r>
          </a:p>
          <a:p>
            <a:r>
              <a:rPr lang="en-GB" dirty="0"/>
              <a:t>Broken white line showing the centre of the runway</a:t>
            </a:r>
          </a:p>
        </p:txBody>
      </p:sp>
      <p:cxnSp>
        <p:nvCxnSpPr>
          <p:cNvPr id="71" name="Curved Connector 70"/>
          <p:cNvCxnSpPr>
            <a:stCxn id="70" idx="0"/>
          </p:cNvCxnSpPr>
          <p:nvPr/>
        </p:nvCxnSpPr>
        <p:spPr>
          <a:xfrm rot="5400000" flipH="1" flipV="1">
            <a:off x="3534742" y="4370264"/>
            <a:ext cx="1332148" cy="1105804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452320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56176" y="425709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6297321" y="1810745"/>
            <a:ext cx="1549852" cy="2442746"/>
          </a:xfrm>
          <a:custGeom>
            <a:avLst/>
            <a:gdLst>
              <a:gd name="connsiteX0" fmla="*/ 0 w 895350"/>
              <a:gd name="connsiteY0" fmla="*/ 2286000 h 2286000"/>
              <a:gd name="connsiteX1" fmla="*/ 628650 w 895350"/>
              <a:gd name="connsiteY1" fmla="*/ 2000250 h 2286000"/>
              <a:gd name="connsiteX2" fmla="*/ 838200 w 895350"/>
              <a:gd name="connsiteY2" fmla="*/ 1352550 h 2286000"/>
              <a:gd name="connsiteX3" fmla="*/ 895350 w 895350"/>
              <a:gd name="connsiteY3" fmla="*/ 0 h 2286000"/>
              <a:gd name="connsiteX0" fmla="*/ 0 w 895350"/>
              <a:gd name="connsiteY0" fmla="*/ 2286000 h 2286000"/>
              <a:gd name="connsiteX1" fmla="*/ 628650 w 895350"/>
              <a:gd name="connsiteY1" fmla="*/ 2133600 h 2286000"/>
              <a:gd name="connsiteX2" fmla="*/ 838200 w 895350"/>
              <a:gd name="connsiteY2" fmla="*/ 1352550 h 2286000"/>
              <a:gd name="connsiteX3" fmla="*/ 895350 w 895350"/>
              <a:gd name="connsiteY3" fmla="*/ 0 h 2286000"/>
              <a:gd name="connsiteX0" fmla="*/ 0 w 864357"/>
              <a:gd name="connsiteY0" fmla="*/ 2419350 h 2419350"/>
              <a:gd name="connsiteX1" fmla="*/ 628650 w 864357"/>
              <a:gd name="connsiteY1" fmla="*/ 2266950 h 2419350"/>
              <a:gd name="connsiteX2" fmla="*/ 838200 w 864357"/>
              <a:gd name="connsiteY2" fmla="*/ 1485900 h 2419350"/>
              <a:gd name="connsiteX3" fmla="*/ 864357 w 864357"/>
              <a:gd name="connsiteY3" fmla="*/ 0 h 2419350"/>
              <a:gd name="connsiteX0" fmla="*/ 0 w 939527"/>
              <a:gd name="connsiteY0" fmla="*/ 2419350 h 2419350"/>
              <a:gd name="connsiteX1" fmla="*/ 628650 w 939527"/>
              <a:gd name="connsiteY1" fmla="*/ 2266950 h 2419350"/>
              <a:gd name="connsiteX2" fmla="*/ 931179 w 939527"/>
              <a:gd name="connsiteY2" fmla="*/ 1543050 h 2419350"/>
              <a:gd name="connsiteX3" fmla="*/ 864357 w 939527"/>
              <a:gd name="connsiteY3" fmla="*/ 0 h 2419350"/>
              <a:gd name="connsiteX0" fmla="*/ 0 w 955840"/>
              <a:gd name="connsiteY0" fmla="*/ 2419350 h 2419350"/>
              <a:gd name="connsiteX1" fmla="*/ 628650 w 955840"/>
              <a:gd name="connsiteY1" fmla="*/ 2266950 h 2419350"/>
              <a:gd name="connsiteX2" fmla="*/ 931179 w 955840"/>
              <a:gd name="connsiteY2" fmla="*/ 1543050 h 2419350"/>
              <a:gd name="connsiteX3" fmla="*/ 941840 w 955840"/>
              <a:gd name="connsiteY3" fmla="*/ 0 h 2419350"/>
              <a:gd name="connsiteX0" fmla="*/ 0 w 964604"/>
              <a:gd name="connsiteY0" fmla="*/ 2419350 h 2419350"/>
              <a:gd name="connsiteX1" fmla="*/ 628650 w 964604"/>
              <a:gd name="connsiteY1" fmla="*/ 2266950 h 2419350"/>
              <a:gd name="connsiteX2" fmla="*/ 931179 w 964604"/>
              <a:gd name="connsiteY2" fmla="*/ 1543050 h 2419350"/>
              <a:gd name="connsiteX3" fmla="*/ 961211 w 964604"/>
              <a:gd name="connsiteY3" fmla="*/ 0 h 2419350"/>
              <a:gd name="connsiteX0" fmla="*/ 0 w 966836"/>
              <a:gd name="connsiteY0" fmla="*/ 2419350 h 2419350"/>
              <a:gd name="connsiteX1" fmla="*/ 628650 w 966836"/>
              <a:gd name="connsiteY1" fmla="*/ 2266950 h 2419350"/>
              <a:gd name="connsiteX2" fmla="*/ 931179 w 966836"/>
              <a:gd name="connsiteY2" fmla="*/ 1543050 h 2419350"/>
              <a:gd name="connsiteX3" fmla="*/ 965086 w 966836"/>
              <a:gd name="connsiteY3" fmla="*/ 0 h 2419350"/>
              <a:gd name="connsiteX0" fmla="*/ 0 w 960677"/>
              <a:gd name="connsiteY0" fmla="*/ 2424113 h 2424113"/>
              <a:gd name="connsiteX1" fmla="*/ 628650 w 960677"/>
              <a:gd name="connsiteY1" fmla="*/ 2271713 h 2424113"/>
              <a:gd name="connsiteX2" fmla="*/ 931179 w 960677"/>
              <a:gd name="connsiteY2" fmla="*/ 1547813 h 2424113"/>
              <a:gd name="connsiteX3" fmla="*/ 953463 w 960677"/>
              <a:gd name="connsiteY3" fmla="*/ 0 h 2424113"/>
              <a:gd name="connsiteX0" fmla="*/ 0 w 960677"/>
              <a:gd name="connsiteY0" fmla="*/ 2457451 h 2457451"/>
              <a:gd name="connsiteX1" fmla="*/ 628650 w 960677"/>
              <a:gd name="connsiteY1" fmla="*/ 2305051 h 2457451"/>
              <a:gd name="connsiteX2" fmla="*/ 931179 w 960677"/>
              <a:gd name="connsiteY2" fmla="*/ 1581151 h 2457451"/>
              <a:gd name="connsiteX3" fmla="*/ 953463 w 960677"/>
              <a:gd name="connsiteY3" fmla="*/ 0 h 2457451"/>
              <a:gd name="connsiteX0" fmla="*/ 39577 w 1000254"/>
              <a:gd name="connsiteY0" fmla="*/ 2457451 h 2463311"/>
              <a:gd name="connsiteX1" fmla="*/ 48684 w 1000254"/>
              <a:gd name="connsiteY1" fmla="*/ 2450105 h 2463311"/>
              <a:gd name="connsiteX2" fmla="*/ 668227 w 1000254"/>
              <a:gd name="connsiteY2" fmla="*/ 2305051 h 2463311"/>
              <a:gd name="connsiteX3" fmla="*/ 970756 w 1000254"/>
              <a:gd name="connsiteY3" fmla="*/ 1581151 h 2463311"/>
              <a:gd name="connsiteX4" fmla="*/ 993040 w 1000254"/>
              <a:gd name="connsiteY4" fmla="*/ 0 h 2463311"/>
              <a:gd name="connsiteX0" fmla="*/ 75664 w 1036341"/>
              <a:gd name="connsiteY0" fmla="*/ 2457451 h 2457451"/>
              <a:gd name="connsiteX1" fmla="*/ 38282 w 1036341"/>
              <a:gd name="connsiteY1" fmla="*/ 2418355 h 2457451"/>
              <a:gd name="connsiteX2" fmla="*/ 704314 w 1036341"/>
              <a:gd name="connsiteY2" fmla="*/ 2305051 h 2457451"/>
              <a:gd name="connsiteX3" fmla="*/ 1006843 w 1036341"/>
              <a:gd name="connsiteY3" fmla="*/ 1581151 h 2457451"/>
              <a:gd name="connsiteX4" fmla="*/ 1029127 w 1036341"/>
              <a:gd name="connsiteY4" fmla="*/ 0 h 2457451"/>
              <a:gd name="connsiteX0" fmla="*/ 0 w 1249946"/>
              <a:gd name="connsiteY0" fmla="*/ 2425701 h 2431561"/>
              <a:gd name="connsiteX1" fmla="*/ 251887 w 1249946"/>
              <a:gd name="connsiteY1" fmla="*/ 2418355 h 2431561"/>
              <a:gd name="connsiteX2" fmla="*/ 917919 w 1249946"/>
              <a:gd name="connsiteY2" fmla="*/ 2305051 h 2431561"/>
              <a:gd name="connsiteX3" fmla="*/ 1220448 w 1249946"/>
              <a:gd name="connsiteY3" fmla="*/ 1581151 h 2431561"/>
              <a:gd name="connsiteX4" fmla="*/ 1242732 w 1249946"/>
              <a:gd name="connsiteY4" fmla="*/ 0 h 2431561"/>
              <a:gd name="connsiteX0" fmla="*/ 0 w 1249946"/>
              <a:gd name="connsiteY0" fmla="*/ 2425701 h 2440887"/>
              <a:gd name="connsiteX1" fmla="*/ 474004 w 1249946"/>
              <a:gd name="connsiteY1" fmla="*/ 2431055 h 2440887"/>
              <a:gd name="connsiteX2" fmla="*/ 917919 w 1249946"/>
              <a:gd name="connsiteY2" fmla="*/ 2305051 h 2440887"/>
              <a:gd name="connsiteX3" fmla="*/ 1220448 w 1249946"/>
              <a:gd name="connsiteY3" fmla="*/ 1581151 h 2440887"/>
              <a:gd name="connsiteX4" fmla="*/ 1242732 w 1249946"/>
              <a:gd name="connsiteY4" fmla="*/ 0 h 2440887"/>
              <a:gd name="connsiteX0" fmla="*/ 0 w 1249946"/>
              <a:gd name="connsiteY0" fmla="*/ 2425701 h 2440887"/>
              <a:gd name="connsiteX1" fmla="*/ 474004 w 1249946"/>
              <a:gd name="connsiteY1" fmla="*/ 2431055 h 2440887"/>
              <a:gd name="connsiteX2" fmla="*/ 917919 w 1249946"/>
              <a:gd name="connsiteY2" fmla="*/ 2305051 h 2440887"/>
              <a:gd name="connsiteX3" fmla="*/ 1220448 w 1249946"/>
              <a:gd name="connsiteY3" fmla="*/ 1581151 h 2440887"/>
              <a:gd name="connsiteX4" fmla="*/ 1242732 w 1249946"/>
              <a:gd name="connsiteY4" fmla="*/ 0 h 2440887"/>
              <a:gd name="connsiteX0" fmla="*/ 0 w 1249946"/>
              <a:gd name="connsiteY0" fmla="*/ 2425701 h 2462949"/>
              <a:gd name="connsiteX1" fmla="*/ 494666 w 1249946"/>
              <a:gd name="connsiteY1" fmla="*/ 2456455 h 2462949"/>
              <a:gd name="connsiteX2" fmla="*/ 917919 w 1249946"/>
              <a:gd name="connsiteY2" fmla="*/ 2305051 h 2462949"/>
              <a:gd name="connsiteX3" fmla="*/ 1220448 w 1249946"/>
              <a:gd name="connsiteY3" fmla="*/ 1581151 h 2462949"/>
              <a:gd name="connsiteX4" fmla="*/ 1242732 w 1249946"/>
              <a:gd name="connsiteY4" fmla="*/ 0 h 2462949"/>
              <a:gd name="connsiteX0" fmla="*/ 0 w 1249946"/>
              <a:gd name="connsiteY0" fmla="*/ 2425701 h 2462949"/>
              <a:gd name="connsiteX1" fmla="*/ 494666 w 1249946"/>
              <a:gd name="connsiteY1" fmla="*/ 2456455 h 2462949"/>
              <a:gd name="connsiteX2" fmla="*/ 917919 w 1249946"/>
              <a:gd name="connsiteY2" fmla="*/ 2305051 h 2462949"/>
              <a:gd name="connsiteX3" fmla="*/ 1220448 w 1249946"/>
              <a:gd name="connsiteY3" fmla="*/ 1581151 h 2462949"/>
              <a:gd name="connsiteX4" fmla="*/ 1242732 w 1249946"/>
              <a:gd name="connsiteY4" fmla="*/ 0 h 2462949"/>
              <a:gd name="connsiteX0" fmla="*/ 0 w 1249946"/>
              <a:gd name="connsiteY0" fmla="*/ 2425701 h 2458729"/>
              <a:gd name="connsiteX1" fmla="*/ 494666 w 1249946"/>
              <a:gd name="connsiteY1" fmla="*/ 2456455 h 2458729"/>
              <a:gd name="connsiteX2" fmla="*/ 917919 w 1249946"/>
              <a:gd name="connsiteY2" fmla="*/ 2305051 h 2458729"/>
              <a:gd name="connsiteX3" fmla="*/ 1220448 w 1249946"/>
              <a:gd name="connsiteY3" fmla="*/ 1581151 h 2458729"/>
              <a:gd name="connsiteX4" fmla="*/ 1242732 w 1249946"/>
              <a:gd name="connsiteY4" fmla="*/ 0 h 2458729"/>
              <a:gd name="connsiteX0" fmla="*/ 0 w 1249946"/>
              <a:gd name="connsiteY0" fmla="*/ 2425701 h 2443821"/>
              <a:gd name="connsiteX1" fmla="*/ 497249 w 1249946"/>
              <a:gd name="connsiteY1" fmla="*/ 2440580 h 2443821"/>
              <a:gd name="connsiteX2" fmla="*/ 917919 w 1249946"/>
              <a:gd name="connsiteY2" fmla="*/ 2305051 h 2443821"/>
              <a:gd name="connsiteX3" fmla="*/ 1220448 w 1249946"/>
              <a:gd name="connsiteY3" fmla="*/ 1581151 h 2443821"/>
              <a:gd name="connsiteX4" fmla="*/ 1242732 w 1249946"/>
              <a:gd name="connsiteY4" fmla="*/ 0 h 2443821"/>
              <a:gd name="connsiteX0" fmla="*/ 0 w 1249946"/>
              <a:gd name="connsiteY0" fmla="*/ 2425701 h 2440580"/>
              <a:gd name="connsiteX1" fmla="*/ 497249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0580"/>
              <a:gd name="connsiteX1" fmla="*/ 497249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53280"/>
              <a:gd name="connsiteX1" fmla="*/ 502414 w 1249946"/>
              <a:gd name="connsiteY1" fmla="*/ 2453280 h 2453280"/>
              <a:gd name="connsiteX2" fmla="*/ 917919 w 1249946"/>
              <a:gd name="connsiteY2" fmla="*/ 2305051 h 2453280"/>
              <a:gd name="connsiteX3" fmla="*/ 1220448 w 1249946"/>
              <a:gd name="connsiteY3" fmla="*/ 1581151 h 2453280"/>
              <a:gd name="connsiteX4" fmla="*/ 1242732 w 1249946"/>
              <a:gd name="connsiteY4" fmla="*/ 0 h 2453280"/>
              <a:gd name="connsiteX0" fmla="*/ 0 w 1249946"/>
              <a:gd name="connsiteY0" fmla="*/ 2438401 h 2440580"/>
              <a:gd name="connsiteX1" fmla="*/ 502414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0580"/>
              <a:gd name="connsiteX1" fmla="*/ 502414 w 1249946"/>
              <a:gd name="connsiteY1" fmla="*/ 2440580 h 2440580"/>
              <a:gd name="connsiteX2" fmla="*/ 917919 w 1249946"/>
              <a:gd name="connsiteY2" fmla="*/ 2305051 h 2440580"/>
              <a:gd name="connsiteX3" fmla="*/ 1220448 w 1249946"/>
              <a:gd name="connsiteY3" fmla="*/ 1581151 h 2440580"/>
              <a:gd name="connsiteX4" fmla="*/ 1242732 w 1249946"/>
              <a:gd name="connsiteY4" fmla="*/ 0 h 2440580"/>
              <a:gd name="connsiteX0" fmla="*/ 0 w 1249946"/>
              <a:gd name="connsiteY0" fmla="*/ 2438401 h 2442746"/>
              <a:gd name="connsiteX1" fmla="*/ 502414 w 1249946"/>
              <a:gd name="connsiteY1" fmla="*/ 2440580 h 2442746"/>
              <a:gd name="connsiteX2" fmla="*/ 917919 w 1249946"/>
              <a:gd name="connsiteY2" fmla="*/ 2305051 h 2442746"/>
              <a:gd name="connsiteX3" fmla="*/ 1220448 w 1249946"/>
              <a:gd name="connsiteY3" fmla="*/ 1581151 h 2442746"/>
              <a:gd name="connsiteX4" fmla="*/ 1242732 w 1249946"/>
              <a:gd name="connsiteY4" fmla="*/ 0 h 2442746"/>
              <a:gd name="connsiteX0" fmla="*/ 0 w 1258552"/>
              <a:gd name="connsiteY0" fmla="*/ 2438401 h 2442746"/>
              <a:gd name="connsiteX1" fmla="*/ 502414 w 1258552"/>
              <a:gd name="connsiteY1" fmla="*/ 2440580 h 2442746"/>
              <a:gd name="connsiteX2" fmla="*/ 917919 w 1258552"/>
              <a:gd name="connsiteY2" fmla="*/ 2305051 h 2442746"/>
              <a:gd name="connsiteX3" fmla="*/ 1220448 w 1258552"/>
              <a:gd name="connsiteY3" fmla="*/ 1581151 h 2442746"/>
              <a:gd name="connsiteX4" fmla="*/ 1258229 w 1258552"/>
              <a:gd name="connsiteY4" fmla="*/ 0 h 2442746"/>
              <a:gd name="connsiteX0" fmla="*/ 0 w 1260754"/>
              <a:gd name="connsiteY0" fmla="*/ 2438401 h 2442746"/>
              <a:gd name="connsiteX1" fmla="*/ 502414 w 1260754"/>
              <a:gd name="connsiteY1" fmla="*/ 2440580 h 2442746"/>
              <a:gd name="connsiteX2" fmla="*/ 917919 w 1260754"/>
              <a:gd name="connsiteY2" fmla="*/ 2305051 h 2442746"/>
              <a:gd name="connsiteX3" fmla="*/ 1220448 w 1260754"/>
              <a:gd name="connsiteY3" fmla="*/ 1581151 h 2442746"/>
              <a:gd name="connsiteX4" fmla="*/ 1258229 w 1260754"/>
              <a:gd name="connsiteY4" fmla="*/ 0 h 24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754" h="2442746">
                <a:moveTo>
                  <a:pt x="0" y="2438401"/>
                </a:moveTo>
                <a:cubicBezTo>
                  <a:pt x="1518" y="2437177"/>
                  <a:pt x="374393" y="2446930"/>
                  <a:pt x="502414" y="2440580"/>
                </a:cubicBezTo>
                <a:cubicBezTo>
                  <a:pt x="643348" y="2431055"/>
                  <a:pt x="798247" y="2448289"/>
                  <a:pt x="917919" y="2305051"/>
                </a:cubicBezTo>
                <a:cubicBezTo>
                  <a:pt x="1037591" y="2161813"/>
                  <a:pt x="1163730" y="1965326"/>
                  <a:pt x="1220448" y="1581151"/>
                </a:cubicBezTo>
                <a:cubicBezTo>
                  <a:pt x="1277166" y="1196976"/>
                  <a:pt x="1257045" y="576262"/>
                  <a:pt x="1258229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 79"/>
          <p:cNvSpPr/>
          <p:nvPr/>
        </p:nvSpPr>
        <p:spPr>
          <a:xfrm>
            <a:off x="6340475" y="1812925"/>
            <a:ext cx="952500" cy="1454150"/>
          </a:xfrm>
          <a:custGeom>
            <a:avLst/>
            <a:gdLst>
              <a:gd name="connsiteX0" fmla="*/ 952500 w 952500"/>
              <a:gd name="connsiteY0" fmla="*/ 0 h 1454150"/>
              <a:gd name="connsiteX1" fmla="*/ 920750 w 952500"/>
              <a:gd name="connsiteY1" fmla="*/ 419100 h 1454150"/>
              <a:gd name="connsiteX2" fmla="*/ 784225 w 952500"/>
              <a:gd name="connsiteY2" fmla="*/ 838200 h 1454150"/>
              <a:gd name="connsiteX3" fmla="*/ 593725 w 952500"/>
              <a:gd name="connsiteY3" fmla="*/ 1108075 h 1454150"/>
              <a:gd name="connsiteX4" fmla="*/ 279400 w 952500"/>
              <a:gd name="connsiteY4" fmla="*/ 1371600 h 1454150"/>
              <a:gd name="connsiteX5" fmla="*/ 0 w 952500"/>
              <a:gd name="connsiteY5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500" h="1454150">
                <a:moveTo>
                  <a:pt x="952500" y="0"/>
                </a:moveTo>
                <a:lnTo>
                  <a:pt x="920750" y="419100"/>
                </a:lnTo>
                <a:lnTo>
                  <a:pt x="784225" y="838200"/>
                </a:lnTo>
                <a:lnTo>
                  <a:pt x="593725" y="1108075"/>
                </a:lnTo>
                <a:lnTo>
                  <a:pt x="279400" y="1371600"/>
                </a:lnTo>
                <a:lnTo>
                  <a:pt x="0" y="145415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reeform 80"/>
          <p:cNvSpPr/>
          <p:nvPr/>
        </p:nvSpPr>
        <p:spPr>
          <a:xfrm>
            <a:off x="6473825" y="1819275"/>
            <a:ext cx="882650" cy="1463675"/>
          </a:xfrm>
          <a:custGeom>
            <a:avLst/>
            <a:gdLst>
              <a:gd name="connsiteX0" fmla="*/ 882650 w 882650"/>
              <a:gd name="connsiteY0" fmla="*/ 0 h 1463675"/>
              <a:gd name="connsiteX1" fmla="*/ 841375 w 882650"/>
              <a:gd name="connsiteY1" fmla="*/ 466725 h 1463675"/>
              <a:gd name="connsiteX2" fmla="*/ 685800 w 882650"/>
              <a:gd name="connsiteY2" fmla="*/ 914400 h 1463675"/>
              <a:gd name="connsiteX3" fmla="*/ 485775 w 882650"/>
              <a:gd name="connsiteY3" fmla="*/ 1171575 h 1463675"/>
              <a:gd name="connsiteX4" fmla="*/ 203200 w 882650"/>
              <a:gd name="connsiteY4" fmla="*/ 1397000 h 1463675"/>
              <a:gd name="connsiteX5" fmla="*/ 0 w 882650"/>
              <a:gd name="connsiteY5" fmla="*/ 1463675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50" h="1463675">
                <a:moveTo>
                  <a:pt x="882650" y="0"/>
                </a:moveTo>
                <a:lnTo>
                  <a:pt x="841375" y="466725"/>
                </a:lnTo>
                <a:lnTo>
                  <a:pt x="685800" y="914400"/>
                </a:lnTo>
                <a:lnTo>
                  <a:pt x="485775" y="1171575"/>
                </a:lnTo>
                <a:lnTo>
                  <a:pt x="203200" y="1397000"/>
                </a:lnTo>
                <a:lnTo>
                  <a:pt x="0" y="146367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8316416" y="1819275"/>
            <a:ext cx="0" cy="14636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388424" y="1819275"/>
            <a:ext cx="0" cy="14636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xtBox 5133"/>
          <p:cNvSpPr txBox="1"/>
          <p:nvPr/>
        </p:nvSpPr>
        <p:spPr>
          <a:xfrm>
            <a:off x="611560" y="1856727"/>
            <a:ext cx="532434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Taxi Way</a:t>
            </a:r>
          </a:p>
          <a:p>
            <a:r>
              <a:rPr lang="en-GB" dirty="0"/>
              <a:t>Yellow line to direct aircraft on and off of the runway </a:t>
            </a:r>
          </a:p>
        </p:txBody>
      </p:sp>
      <p:pic>
        <p:nvPicPr>
          <p:cNvPr id="514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16200" r="28744" b="27897"/>
          <a:stretch/>
        </p:blipFill>
        <p:spPr bwMode="auto">
          <a:xfrm rot="12612677">
            <a:off x="6337887" y="3341323"/>
            <a:ext cx="1847291" cy="20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1.07882 -0.01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4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425609C-A005-4CE2-9071-3271C52BCB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4017" y="476672"/>
            <a:ext cx="7903126" cy="701731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Runway &amp; Taxiway Markings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33AEACA-2F1E-4993-9437-1F81441484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39752" y="1916832"/>
            <a:ext cx="5653087" cy="134806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dirty="0"/>
              <a:t>Runways marked in </a:t>
            </a:r>
            <a:r>
              <a:rPr lang="en-GB" altLang="en-US" b="1" u="sng" dirty="0"/>
              <a:t>white</a:t>
            </a:r>
          </a:p>
          <a:p>
            <a:pPr marL="0" indent="0" eaLnBrk="1" hangingPunct="1">
              <a:buNone/>
              <a:defRPr/>
            </a:pPr>
            <a:endParaRPr lang="en-GB" altLang="en-US" u="sng" dirty="0"/>
          </a:p>
          <a:p>
            <a:pPr marL="0" indent="0" eaLnBrk="1" hangingPunct="1">
              <a:buNone/>
              <a:defRPr/>
            </a:pPr>
            <a:r>
              <a:rPr lang="en-GB" altLang="en-US" dirty="0">
                <a:solidFill>
                  <a:srgbClr val="FFFF00"/>
                </a:solidFill>
              </a:rPr>
              <a:t>Taxiways marked in </a:t>
            </a:r>
            <a:r>
              <a:rPr lang="en-GB" altLang="en-US" b="1" u="sng" dirty="0">
                <a:solidFill>
                  <a:srgbClr val="FFFF00"/>
                </a:solidFill>
              </a:rPr>
              <a:t>yellow</a:t>
            </a:r>
            <a:endParaRPr lang="en-GB" alt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53D3A-7F62-654B-B7BF-6BC8C3F62F6E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4887877" cy="701731"/>
          </a:xfrm>
        </p:spPr>
        <p:txBody>
          <a:bodyPr/>
          <a:lstStyle/>
          <a:p>
            <a:r>
              <a:rPr lang="en-GB" dirty="0"/>
              <a:t>Runway Lighting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8" y="1484783"/>
            <a:ext cx="8425183" cy="48965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At night it’s hard to see the painted lines… so there’s a pattern of lights to help!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Here’s how to translate them…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9"/>
          <a:stretch/>
        </p:blipFill>
        <p:spPr bwMode="auto">
          <a:xfrm>
            <a:off x="488260" y="3049009"/>
            <a:ext cx="8167480" cy="380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0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4887877" cy="701731"/>
          </a:xfrm>
        </p:spPr>
        <p:txBody>
          <a:bodyPr/>
          <a:lstStyle/>
          <a:p>
            <a:r>
              <a:rPr lang="en-GB" dirty="0"/>
              <a:t>Runway Lighting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1124744"/>
            <a:ext cx="5580112" cy="5733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182" name="Group 7181"/>
          <p:cNvGrpSpPr/>
          <p:nvPr/>
        </p:nvGrpSpPr>
        <p:grpSpPr>
          <a:xfrm>
            <a:off x="3786469" y="1268463"/>
            <a:ext cx="5200830" cy="5472905"/>
            <a:chOff x="1140581" y="1124447"/>
            <a:chExt cx="5200830" cy="5472905"/>
          </a:xfrm>
        </p:grpSpPr>
        <p:sp>
          <p:nvSpPr>
            <p:cNvPr id="88" name="Oval 87"/>
            <p:cNvSpPr/>
            <p:nvPr/>
          </p:nvSpPr>
          <p:spPr>
            <a:xfrm>
              <a:off x="3625194" y="6489352"/>
              <a:ext cx="108000" cy="108000"/>
            </a:xfrm>
            <a:prstGeom prst="ellipse">
              <a:avLst/>
            </a:prstGeom>
            <a:solidFill>
              <a:schemeClr val="tx2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178" name="Group 7177"/>
            <p:cNvGrpSpPr/>
            <p:nvPr/>
          </p:nvGrpSpPr>
          <p:grpSpPr>
            <a:xfrm flipH="1">
              <a:off x="3743402" y="4479695"/>
              <a:ext cx="2170361" cy="2117657"/>
              <a:chOff x="1715233" y="4632095"/>
              <a:chExt cx="2170361" cy="2117657"/>
            </a:xfrm>
          </p:grpSpPr>
          <p:sp>
            <p:nvSpPr>
              <p:cNvPr id="405" name="Oval 404"/>
              <p:cNvSpPr/>
              <p:nvPr/>
            </p:nvSpPr>
            <p:spPr>
              <a:xfrm flipH="1">
                <a:off x="3777594" y="6641752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7" name="Oval 406"/>
              <p:cNvSpPr/>
              <p:nvPr/>
            </p:nvSpPr>
            <p:spPr>
              <a:xfrm flipH="1">
                <a:off x="3777594" y="649773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8" name="Oval 407"/>
              <p:cNvSpPr/>
              <p:nvPr/>
            </p:nvSpPr>
            <p:spPr>
              <a:xfrm flipH="1">
                <a:off x="3777594" y="6360287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09" name="Group 408"/>
              <p:cNvGrpSpPr/>
              <p:nvPr/>
            </p:nvGrpSpPr>
            <p:grpSpPr>
              <a:xfrm flipH="1">
                <a:off x="1715233" y="6407602"/>
                <a:ext cx="2052712" cy="114691"/>
                <a:chOff x="1524077" y="6255202"/>
                <a:chExt cx="2052712" cy="114691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1" name="Oval 410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2" name="Oval 411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3" name="Oval 412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4" name="Oval 413"/>
                <p:cNvSpPr/>
                <p:nvPr/>
              </p:nvSpPr>
              <p:spPr>
                <a:xfrm>
                  <a:off x="346877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3252753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303857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7" name="Oval 416"/>
                <p:cNvSpPr/>
                <p:nvPr/>
              </p:nvSpPr>
              <p:spPr>
                <a:xfrm>
                  <a:off x="282254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8" name="Oval 417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9" name="Oval 418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420" name="Group 419"/>
              <p:cNvGrpSpPr/>
              <p:nvPr/>
            </p:nvGrpSpPr>
            <p:grpSpPr>
              <a:xfrm flipH="1">
                <a:off x="2147281" y="5442959"/>
                <a:ext cx="1620664" cy="108012"/>
                <a:chOff x="4103464" y="5503471"/>
                <a:chExt cx="1620664" cy="108012"/>
              </a:xfrm>
            </p:grpSpPr>
            <p:sp>
              <p:nvSpPr>
                <p:cNvPr id="421" name="Oval 420"/>
                <p:cNvSpPr/>
                <p:nvPr/>
              </p:nvSpPr>
              <p:spPr>
                <a:xfrm>
                  <a:off x="474969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2" name="Oval 421"/>
                <p:cNvSpPr/>
                <p:nvPr/>
              </p:nvSpPr>
              <p:spPr>
                <a:xfrm>
                  <a:off x="453367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3" name="Oval 422"/>
                <p:cNvSpPr/>
                <p:nvPr/>
              </p:nvSpPr>
              <p:spPr>
                <a:xfrm>
                  <a:off x="4319488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410346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5" name="Oval 424"/>
                <p:cNvSpPr/>
                <p:nvPr/>
              </p:nvSpPr>
              <p:spPr>
                <a:xfrm>
                  <a:off x="561611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6" name="Oval 425"/>
                <p:cNvSpPr/>
                <p:nvPr/>
              </p:nvSpPr>
              <p:spPr>
                <a:xfrm>
                  <a:off x="5400092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7" name="Oval 426"/>
                <p:cNvSpPr/>
                <p:nvPr/>
              </p:nvSpPr>
              <p:spPr>
                <a:xfrm>
                  <a:off x="518591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8" name="Oval 427"/>
                <p:cNvSpPr/>
                <p:nvPr/>
              </p:nvSpPr>
              <p:spPr>
                <a:xfrm>
                  <a:off x="496988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29" name="Oval 428"/>
              <p:cNvSpPr/>
              <p:nvPr/>
            </p:nvSpPr>
            <p:spPr>
              <a:xfrm flipH="1">
                <a:off x="3777594" y="606568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0" name="Oval 429"/>
              <p:cNvSpPr/>
              <p:nvPr/>
            </p:nvSpPr>
            <p:spPr>
              <a:xfrm flipH="1">
                <a:off x="3777594" y="620970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1" name="Oval 430"/>
              <p:cNvSpPr/>
              <p:nvPr/>
            </p:nvSpPr>
            <p:spPr>
              <a:xfrm flipH="1">
                <a:off x="3777594" y="5921672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2" name="Oval 431"/>
              <p:cNvSpPr/>
              <p:nvPr/>
            </p:nvSpPr>
            <p:spPr>
              <a:xfrm flipH="1">
                <a:off x="3777594" y="5784223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3" name="Oval 432"/>
              <p:cNvSpPr/>
              <p:nvPr/>
            </p:nvSpPr>
            <p:spPr>
              <a:xfrm flipH="1">
                <a:off x="3777594" y="548962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4" name="Oval 433"/>
              <p:cNvSpPr/>
              <p:nvPr/>
            </p:nvSpPr>
            <p:spPr>
              <a:xfrm flipH="1">
                <a:off x="3777594" y="563364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5" name="Oval 434"/>
              <p:cNvSpPr/>
              <p:nvPr/>
            </p:nvSpPr>
            <p:spPr>
              <a:xfrm flipH="1">
                <a:off x="3777594" y="534560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6" name="Oval 435"/>
              <p:cNvSpPr/>
              <p:nvPr/>
            </p:nvSpPr>
            <p:spPr>
              <a:xfrm flipH="1">
                <a:off x="3777594" y="5208159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7" name="Oval 436"/>
              <p:cNvSpPr/>
              <p:nvPr/>
            </p:nvSpPr>
            <p:spPr>
              <a:xfrm flipH="1">
                <a:off x="3777594" y="491356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8" name="Oval 437"/>
              <p:cNvSpPr/>
              <p:nvPr/>
            </p:nvSpPr>
            <p:spPr>
              <a:xfrm flipH="1">
                <a:off x="3777594" y="505757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9" name="Oval 438"/>
              <p:cNvSpPr/>
              <p:nvPr/>
            </p:nvSpPr>
            <p:spPr>
              <a:xfrm flipH="1">
                <a:off x="3777594" y="476954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0" name="Oval 439"/>
              <p:cNvSpPr/>
              <p:nvPr/>
            </p:nvSpPr>
            <p:spPr>
              <a:xfrm flipH="1">
                <a:off x="3777594" y="4632095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181" name="Group 7180"/>
            <p:cNvGrpSpPr/>
            <p:nvPr/>
          </p:nvGrpSpPr>
          <p:grpSpPr>
            <a:xfrm>
              <a:off x="1140581" y="1124447"/>
              <a:ext cx="5200830" cy="5328889"/>
              <a:chOff x="1140581" y="1124447"/>
              <a:chExt cx="5200830" cy="5328889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3625194" y="634533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625194" y="6207887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7176" name="Group 7175"/>
              <p:cNvGrpSpPr/>
              <p:nvPr/>
            </p:nvGrpSpPr>
            <p:grpSpPr>
              <a:xfrm>
                <a:off x="1562833" y="6255202"/>
                <a:ext cx="2052712" cy="114691"/>
                <a:chOff x="1524077" y="6255202"/>
                <a:chExt cx="2052712" cy="114691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46877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3252753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03857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82254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173" name="Group 7172"/>
              <p:cNvGrpSpPr/>
              <p:nvPr/>
            </p:nvGrpSpPr>
            <p:grpSpPr>
              <a:xfrm>
                <a:off x="1140581" y="1412775"/>
                <a:ext cx="770676" cy="108012"/>
                <a:chOff x="921004" y="1412776"/>
                <a:chExt cx="770676" cy="108012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921004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158366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1137028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36510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0800000">
                <a:off x="5570735" y="1520788"/>
                <a:ext cx="770676" cy="108012"/>
                <a:chOff x="921004" y="1412776"/>
                <a:chExt cx="770676" cy="108012"/>
              </a:xfrm>
            </p:grpSpPr>
            <p:sp>
              <p:nvSpPr>
                <p:cNvPr id="237" name="Oval 236"/>
                <p:cNvSpPr/>
                <p:nvPr/>
              </p:nvSpPr>
              <p:spPr>
                <a:xfrm>
                  <a:off x="921004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158366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1137028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136510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1994881" y="5290559"/>
                <a:ext cx="1620664" cy="108012"/>
                <a:chOff x="4103464" y="5503471"/>
                <a:chExt cx="1620664" cy="108012"/>
              </a:xfrm>
            </p:grpSpPr>
            <p:sp>
              <p:nvSpPr>
                <p:cNvPr id="378" name="Oval 377"/>
                <p:cNvSpPr/>
                <p:nvPr/>
              </p:nvSpPr>
              <p:spPr>
                <a:xfrm>
                  <a:off x="474969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453367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4319488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410346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561611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5400092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518591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496988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93" name="Oval 392"/>
              <p:cNvSpPr/>
              <p:nvPr/>
            </p:nvSpPr>
            <p:spPr>
              <a:xfrm>
                <a:off x="3625194" y="591328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3625194" y="605730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3625194" y="5769272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3625194" y="5631823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3625194" y="533722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3625194" y="548124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3625194" y="519320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3625194" y="5055759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3625194" y="476116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3625194" y="490517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3625194" y="461714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3625194" y="4479695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7180" name="Group 7179"/>
              <p:cNvGrpSpPr/>
              <p:nvPr/>
            </p:nvGrpSpPr>
            <p:grpSpPr>
              <a:xfrm>
                <a:off x="2119668" y="2310736"/>
                <a:ext cx="3237160" cy="2168959"/>
                <a:chOff x="2126906" y="2043608"/>
                <a:chExt cx="3237160" cy="2168959"/>
              </a:xfrm>
            </p:grpSpPr>
            <p:grpSp>
              <p:nvGrpSpPr>
                <p:cNvPr id="7171" name="Group 7170"/>
                <p:cNvGrpSpPr/>
                <p:nvPr/>
              </p:nvGrpSpPr>
              <p:grpSpPr>
                <a:xfrm>
                  <a:off x="2126906" y="2043608"/>
                  <a:ext cx="3237160" cy="114691"/>
                  <a:chOff x="2547837" y="1613402"/>
                  <a:chExt cx="3237160" cy="114691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8043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086055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276201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870031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2547837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65584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702551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481056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4486527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4594539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4272345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4380357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4056321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416433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56897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5676985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5352949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460961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5138767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5246779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92274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030755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840297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94830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624273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732285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410091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518103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94067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30207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204" name="Oval 203"/>
                <p:cNvSpPr/>
                <p:nvPr/>
              </p:nvSpPr>
              <p:spPr>
                <a:xfrm>
                  <a:off x="3691480" y="3128565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3691480" y="3236577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3691480" y="291254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3691480" y="3020553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3691480" y="2698359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3691480" y="2806371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3691480" y="2482335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3691480" y="2590347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 rot="5400000">
                  <a:off x="3691480" y="3994987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 rot="5400000">
                  <a:off x="3691480" y="4102999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3691480" y="3778963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3691480" y="3886975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3691480" y="35647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3691480" y="3672793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3691480" y="3348757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3691480" y="3456769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3691557" y="226631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3691480" y="2374323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3691557" y="2151620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33" name="Group 332"/>
                <p:cNvGrpSpPr/>
                <p:nvPr/>
              </p:nvGrpSpPr>
              <p:grpSpPr>
                <a:xfrm>
                  <a:off x="3804184" y="3462430"/>
                  <a:ext cx="538218" cy="108012"/>
                  <a:chOff x="2486968" y="5510150"/>
                  <a:chExt cx="538218" cy="108012"/>
                </a:xfrm>
              </p:grpSpPr>
              <p:sp>
                <p:nvSpPr>
                  <p:cNvPr id="334" name="Oval 333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3146583" y="3456769"/>
                  <a:ext cx="538218" cy="108012"/>
                  <a:chOff x="2486968" y="5510150"/>
                  <a:chExt cx="538218" cy="108012"/>
                </a:xfrm>
              </p:grpSpPr>
              <p:sp>
                <p:nvSpPr>
                  <p:cNvPr id="345" name="Oval 344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3355164" y="2701236"/>
                  <a:ext cx="324036" cy="108012"/>
                  <a:chOff x="2809162" y="5510150"/>
                  <a:chExt cx="324036" cy="108012"/>
                </a:xfrm>
              </p:grpSpPr>
              <p:sp>
                <p:nvSpPr>
                  <p:cNvPr id="352" name="Oval 351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3025186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2809162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60" name="Group 359"/>
                <p:cNvGrpSpPr/>
                <p:nvPr/>
              </p:nvGrpSpPr>
              <p:grpSpPr>
                <a:xfrm>
                  <a:off x="3804184" y="2703753"/>
                  <a:ext cx="324036" cy="108012"/>
                  <a:chOff x="2809162" y="5510150"/>
                  <a:chExt cx="324036" cy="108012"/>
                </a:xfrm>
              </p:grpSpPr>
              <p:sp>
                <p:nvSpPr>
                  <p:cNvPr id="361" name="Oval 360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3025186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2809162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87" name="Group 386"/>
                <p:cNvGrpSpPr/>
                <p:nvPr/>
              </p:nvGrpSpPr>
              <p:grpSpPr>
                <a:xfrm>
                  <a:off x="2714535" y="4104555"/>
                  <a:ext cx="970266" cy="108012"/>
                  <a:chOff x="2486968" y="5510150"/>
                  <a:chExt cx="970266" cy="108012"/>
                </a:xfrm>
              </p:grpSpPr>
              <p:sp>
                <p:nvSpPr>
                  <p:cNvPr id="388" name="Oval 387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3349222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313319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442" name="Group 441"/>
                <p:cNvGrpSpPr/>
                <p:nvPr/>
              </p:nvGrpSpPr>
              <p:grpSpPr>
                <a:xfrm>
                  <a:off x="3807966" y="4104555"/>
                  <a:ext cx="970266" cy="108012"/>
                  <a:chOff x="2486968" y="5510150"/>
                  <a:chExt cx="970266" cy="108012"/>
                </a:xfrm>
              </p:grpSpPr>
              <p:sp>
                <p:nvSpPr>
                  <p:cNvPr id="443" name="Oval 442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3349222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313319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50" name="Group 449"/>
              <p:cNvGrpSpPr/>
              <p:nvPr/>
            </p:nvGrpSpPr>
            <p:grpSpPr>
              <a:xfrm rot="16200000">
                <a:off x="1842726" y="1666924"/>
                <a:ext cx="1186290" cy="114691"/>
                <a:chOff x="1524077" y="6255202"/>
                <a:chExt cx="1186290" cy="114691"/>
              </a:xfrm>
            </p:grpSpPr>
            <p:sp>
              <p:nvSpPr>
                <p:cNvPr id="451" name="Oval 450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2" name="Oval 451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3" name="Oval 452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9" name="Oval 458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0" name="Oval 459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 rot="16200000">
                <a:off x="4350352" y="1660246"/>
                <a:ext cx="1186290" cy="114691"/>
                <a:chOff x="1524077" y="6255202"/>
                <a:chExt cx="1186290" cy="114691"/>
              </a:xfrm>
            </p:grpSpPr>
            <p:sp>
              <p:nvSpPr>
                <p:cNvPr id="462" name="Oval 461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1" name="Oval 470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474" name="TextBox 473"/>
          <p:cNvSpPr txBox="1"/>
          <p:nvPr/>
        </p:nvSpPr>
        <p:spPr>
          <a:xfrm>
            <a:off x="281117" y="1395795"/>
            <a:ext cx="300471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Edge of the Runway</a:t>
            </a:r>
          </a:p>
          <a:p>
            <a:r>
              <a:rPr lang="en-GB" b="1" dirty="0">
                <a:solidFill>
                  <a:srgbClr val="C00000"/>
                </a:solidFill>
              </a:rPr>
              <a:t>Marked in White</a:t>
            </a:r>
          </a:p>
          <a:p>
            <a:r>
              <a:rPr lang="en-GB" dirty="0"/>
              <a:t>Helps aircraft stay on the runaway whilst moving in the dark</a:t>
            </a:r>
          </a:p>
        </p:txBody>
      </p:sp>
      <p:cxnSp>
        <p:nvCxnSpPr>
          <p:cNvPr id="475" name="Curved Connector 474"/>
          <p:cNvCxnSpPr>
            <a:stCxn id="478" idx="3"/>
          </p:cNvCxnSpPr>
          <p:nvPr/>
        </p:nvCxnSpPr>
        <p:spPr>
          <a:xfrm flipV="1">
            <a:off x="3285827" y="1664809"/>
            <a:ext cx="998752" cy="3113870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7" name="Curved Connector 476"/>
          <p:cNvCxnSpPr>
            <a:stCxn id="474" idx="0"/>
            <a:endCxn id="451" idx="7"/>
          </p:cNvCxnSpPr>
          <p:nvPr/>
        </p:nvCxnSpPr>
        <p:spPr>
          <a:xfrm rot="5400000" flipH="1" flipV="1">
            <a:off x="3359434" y="-285002"/>
            <a:ext cx="104836" cy="3256758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8" name="TextBox 477"/>
          <p:cNvSpPr txBox="1"/>
          <p:nvPr/>
        </p:nvSpPr>
        <p:spPr>
          <a:xfrm>
            <a:off x="281116" y="3209018"/>
            <a:ext cx="300471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Precision Approach Path Indicator Lights (PAPI)</a:t>
            </a:r>
          </a:p>
          <a:p>
            <a:r>
              <a:rPr lang="en-GB" b="1" dirty="0">
                <a:solidFill>
                  <a:srgbClr val="C00000"/>
                </a:solidFill>
              </a:rPr>
              <a:t>Marked in White and Red</a:t>
            </a:r>
          </a:p>
          <a:p>
            <a:r>
              <a:rPr lang="en-GB" dirty="0"/>
              <a:t>Helps pilot to line up on runway – it shows pilot if on the right glide path:</a:t>
            </a:r>
          </a:p>
          <a:p>
            <a:r>
              <a:rPr lang="en-GB" dirty="0"/>
              <a:t>Too high</a:t>
            </a:r>
          </a:p>
          <a:p>
            <a:r>
              <a:rPr lang="en-GB" dirty="0"/>
              <a:t>High</a:t>
            </a:r>
          </a:p>
          <a:p>
            <a:r>
              <a:rPr lang="en-GB" dirty="0"/>
              <a:t>Just Right</a:t>
            </a:r>
          </a:p>
          <a:p>
            <a:r>
              <a:rPr lang="en-GB" dirty="0"/>
              <a:t>Low</a:t>
            </a:r>
          </a:p>
          <a:p>
            <a:r>
              <a:rPr lang="en-GB" dirty="0"/>
              <a:t>Too Low</a:t>
            </a:r>
          </a:p>
        </p:txBody>
      </p:sp>
      <p:grpSp>
        <p:nvGrpSpPr>
          <p:cNvPr id="7191" name="Group 7190"/>
          <p:cNvGrpSpPr/>
          <p:nvPr/>
        </p:nvGrpSpPr>
        <p:grpSpPr>
          <a:xfrm>
            <a:off x="1601670" y="5535351"/>
            <a:ext cx="770676" cy="108012"/>
            <a:chOff x="3938869" y="1709191"/>
            <a:chExt cx="770676" cy="108012"/>
          </a:xfrm>
        </p:grpSpPr>
        <p:sp>
          <p:nvSpPr>
            <p:cNvPr id="487" name="Oval 486"/>
            <p:cNvSpPr/>
            <p:nvPr/>
          </p:nvSpPr>
          <p:spPr>
            <a:xfrm>
              <a:off x="3938869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8" name="Oval 487"/>
            <p:cNvSpPr/>
            <p:nvPr/>
          </p:nvSpPr>
          <p:spPr>
            <a:xfrm>
              <a:off x="460153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9" name="Oval 488"/>
            <p:cNvSpPr/>
            <p:nvPr/>
          </p:nvSpPr>
          <p:spPr>
            <a:xfrm>
              <a:off x="4154893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0" name="Oval 489"/>
            <p:cNvSpPr/>
            <p:nvPr/>
          </p:nvSpPr>
          <p:spPr>
            <a:xfrm>
              <a:off x="438297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2" name="Group 491"/>
          <p:cNvGrpSpPr/>
          <p:nvPr/>
        </p:nvGrpSpPr>
        <p:grpSpPr>
          <a:xfrm>
            <a:off x="1601670" y="5242419"/>
            <a:ext cx="770676" cy="108012"/>
            <a:chOff x="3938869" y="1709191"/>
            <a:chExt cx="770676" cy="108012"/>
          </a:xfrm>
        </p:grpSpPr>
        <p:sp>
          <p:nvSpPr>
            <p:cNvPr id="493" name="Oval 492"/>
            <p:cNvSpPr/>
            <p:nvPr/>
          </p:nvSpPr>
          <p:spPr>
            <a:xfrm>
              <a:off x="3938869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4" name="Oval 493"/>
            <p:cNvSpPr/>
            <p:nvPr/>
          </p:nvSpPr>
          <p:spPr>
            <a:xfrm>
              <a:off x="460153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4154893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6" name="Oval 495"/>
            <p:cNvSpPr/>
            <p:nvPr/>
          </p:nvSpPr>
          <p:spPr>
            <a:xfrm>
              <a:off x="4382973" y="1709191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7" name="Group 496"/>
          <p:cNvGrpSpPr/>
          <p:nvPr/>
        </p:nvGrpSpPr>
        <p:grpSpPr>
          <a:xfrm>
            <a:off x="1603530" y="6091919"/>
            <a:ext cx="770676" cy="108012"/>
            <a:chOff x="3938869" y="1709191"/>
            <a:chExt cx="770676" cy="108012"/>
          </a:xfrm>
        </p:grpSpPr>
        <p:sp>
          <p:nvSpPr>
            <p:cNvPr id="498" name="Oval 497"/>
            <p:cNvSpPr/>
            <p:nvPr/>
          </p:nvSpPr>
          <p:spPr>
            <a:xfrm>
              <a:off x="3938869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9" name="Oval 498"/>
            <p:cNvSpPr/>
            <p:nvPr/>
          </p:nvSpPr>
          <p:spPr>
            <a:xfrm>
              <a:off x="460153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0" name="Oval 499"/>
            <p:cNvSpPr/>
            <p:nvPr/>
          </p:nvSpPr>
          <p:spPr>
            <a:xfrm>
              <a:off x="415489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1" name="Oval 500"/>
            <p:cNvSpPr/>
            <p:nvPr/>
          </p:nvSpPr>
          <p:spPr>
            <a:xfrm>
              <a:off x="438297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2" name="Group 501"/>
          <p:cNvGrpSpPr/>
          <p:nvPr/>
        </p:nvGrpSpPr>
        <p:grpSpPr>
          <a:xfrm>
            <a:off x="1603530" y="5798987"/>
            <a:ext cx="770676" cy="108012"/>
            <a:chOff x="3938869" y="1709191"/>
            <a:chExt cx="770676" cy="108012"/>
          </a:xfrm>
        </p:grpSpPr>
        <p:sp>
          <p:nvSpPr>
            <p:cNvPr id="503" name="Oval 502"/>
            <p:cNvSpPr/>
            <p:nvPr/>
          </p:nvSpPr>
          <p:spPr>
            <a:xfrm>
              <a:off x="3938869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4" name="Oval 503"/>
            <p:cNvSpPr/>
            <p:nvPr/>
          </p:nvSpPr>
          <p:spPr>
            <a:xfrm>
              <a:off x="460153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415489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6" name="Oval 505"/>
            <p:cNvSpPr/>
            <p:nvPr/>
          </p:nvSpPr>
          <p:spPr>
            <a:xfrm>
              <a:off x="4382973" y="1709191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601670" y="4995180"/>
            <a:ext cx="770676" cy="108012"/>
            <a:chOff x="3938869" y="1709191"/>
            <a:chExt cx="770676" cy="108012"/>
          </a:xfrm>
        </p:grpSpPr>
        <p:sp>
          <p:nvSpPr>
            <p:cNvPr id="508" name="Oval 507"/>
            <p:cNvSpPr/>
            <p:nvPr/>
          </p:nvSpPr>
          <p:spPr>
            <a:xfrm>
              <a:off x="3938869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4601533" y="1709191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0" name="Oval 509"/>
            <p:cNvSpPr/>
            <p:nvPr/>
          </p:nvSpPr>
          <p:spPr>
            <a:xfrm>
              <a:off x="4154893" y="1709191"/>
              <a:ext cx="108012" cy="1080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1" name="Oval 510"/>
            <p:cNvSpPr/>
            <p:nvPr/>
          </p:nvSpPr>
          <p:spPr>
            <a:xfrm>
              <a:off x="4382973" y="1709191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1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207" y="430213"/>
            <a:ext cx="5206875" cy="701731"/>
          </a:xfrm>
        </p:spPr>
        <p:txBody>
          <a:bodyPr/>
          <a:lstStyle/>
          <a:p>
            <a:pPr algn="ctr"/>
            <a:r>
              <a:rPr lang="en-GB" dirty="0"/>
              <a:t>Practical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5184576" cy="445044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Undertake the practical activities found in Ultilearn and record their completion in the First Class Cadet Logbook.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FF00"/>
                </a:solidFill>
              </a:rPr>
              <a:t>and</a:t>
            </a:r>
          </a:p>
          <a:p>
            <a:pPr marL="0" indent="0" algn="ctr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Demonstrate what the features of an airfield look like and what they do on a flight simulator, if you have one. Then practice using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D3281-5738-1E42-B96A-1FA6C33E4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861048"/>
            <a:ext cx="2444626" cy="179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23263-5AF0-4E4F-8119-AA7B26CFC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97" y="1306246"/>
            <a:ext cx="1490542" cy="21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4887877" cy="701731"/>
          </a:xfrm>
        </p:spPr>
        <p:txBody>
          <a:bodyPr/>
          <a:lstStyle/>
          <a:p>
            <a:r>
              <a:rPr lang="en-GB" dirty="0"/>
              <a:t>Runway Lighting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MERIT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1124744"/>
            <a:ext cx="5580112" cy="5733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182" name="Group 7181"/>
          <p:cNvGrpSpPr/>
          <p:nvPr/>
        </p:nvGrpSpPr>
        <p:grpSpPr>
          <a:xfrm>
            <a:off x="3786469" y="1268463"/>
            <a:ext cx="5200830" cy="5472905"/>
            <a:chOff x="1140581" y="1124447"/>
            <a:chExt cx="5200830" cy="5472905"/>
          </a:xfrm>
        </p:grpSpPr>
        <p:sp>
          <p:nvSpPr>
            <p:cNvPr id="88" name="Oval 87"/>
            <p:cNvSpPr/>
            <p:nvPr/>
          </p:nvSpPr>
          <p:spPr>
            <a:xfrm>
              <a:off x="3625194" y="6489352"/>
              <a:ext cx="108000" cy="108000"/>
            </a:xfrm>
            <a:prstGeom prst="ellipse">
              <a:avLst/>
            </a:prstGeom>
            <a:solidFill>
              <a:schemeClr val="tx2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178" name="Group 7177"/>
            <p:cNvGrpSpPr/>
            <p:nvPr/>
          </p:nvGrpSpPr>
          <p:grpSpPr>
            <a:xfrm flipH="1">
              <a:off x="3743402" y="4479695"/>
              <a:ext cx="2170361" cy="2117657"/>
              <a:chOff x="1715233" y="4632095"/>
              <a:chExt cx="2170361" cy="2117657"/>
            </a:xfrm>
          </p:grpSpPr>
          <p:sp>
            <p:nvSpPr>
              <p:cNvPr id="405" name="Oval 404"/>
              <p:cNvSpPr/>
              <p:nvPr/>
            </p:nvSpPr>
            <p:spPr>
              <a:xfrm flipH="1">
                <a:off x="3777594" y="6641752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7" name="Oval 406"/>
              <p:cNvSpPr/>
              <p:nvPr/>
            </p:nvSpPr>
            <p:spPr>
              <a:xfrm flipH="1">
                <a:off x="3777594" y="649773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8" name="Oval 407"/>
              <p:cNvSpPr/>
              <p:nvPr/>
            </p:nvSpPr>
            <p:spPr>
              <a:xfrm flipH="1">
                <a:off x="3777594" y="6360287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09" name="Group 408"/>
              <p:cNvGrpSpPr/>
              <p:nvPr/>
            </p:nvGrpSpPr>
            <p:grpSpPr>
              <a:xfrm flipH="1">
                <a:off x="1715233" y="6407602"/>
                <a:ext cx="2052712" cy="114691"/>
                <a:chOff x="1524077" y="6255202"/>
                <a:chExt cx="2052712" cy="114691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1" name="Oval 410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2" name="Oval 411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3" name="Oval 412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4" name="Oval 413"/>
                <p:cNvSpPr/>
                <p:nvPr/>
              </p:nvSpPr>
              <p:spPr>
                <a:xfrm>
                  <a:off x="346877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3252753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303857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7" name="Oval 416"/>
                <p:cNvSpPr/>
                <p:nvPr/>
              </p:nvSpPr>
              <p:spPr>
                <a:xfrm>
                  <a:off x="282254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8" name="Oval 417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9" name="Oval 418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420" name="Group 419"/>
              <p:cNvGrpSpPr/>
              <p:nvPr/>
            </p:nvGrpSpPr>
            <p:grpSpPr>
              <a:xfrm flipH="1">
                <a:off x="2147281" y="5442959"/>
                <a:ext cx="1620664" cy="108012"/>
                <a:chOff x="4103464" y="5503471"/>
                <a:chExt cx="1620664" cy="108012"/>
              </a:xfrm>
            </p:grpSpPr>
            <p:sp>
              <p:nvSpPr>
                <p:cNvPr id="421" name="Oval 420"/>
                <p:cNvSpPr/>
                <p:nvPr/>
              </p:nvSpPr>
              <p:spPr>
                <a:xfrm>
                  <a:off x="474969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2" name="Oval 421"/>
                <p:cNvSpPr/>
                <p:nvPr/>
              </p:nvSpPr>
              <p:spPr>
                <a:xfrm>
                  <a:off x="453367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3" name="Oval 422"/>
                <p:cNvSpPr/>
                <p:nvPr/>
              </p:nvSpPr>
              <p:spPr>
                <a:xfrm>
                  <a:off x="4319488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410346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5" name="Oval 424"/>
                <p:cNvSpPr/>
                <p:nvPr/>
              </p:nvSpPr>
              <p:spPr>
                <a:xfrm>
                  <a:off x="561611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6" name="Oval 425"/>
                <p:cNvSpPr/>
                <p:nvPr/>
              </p:nvSpPr>
              <p:spPr>
                <a:xfrm>
                  <a:off x="5400092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7" name="Oval 426"/>
                <p:cNvSpPr/>
                <p:nvPr/>
              </p:nvSpPr>
              <p:spPr>
                <a:xfrm>
                  <a:off x="518591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8" name="Oval 427"/>
                <p:cNvSpPr/>
                <p:nvPr/>
              </p:nvSpPr>
              <p:spPr>
                <a:xfrm>
                  <a:off x="496988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29" name="Oval 428"/>
              <p:cNvSpPr/>
              <p:nvPr/>
            </p:nvSpPr>
            <p:spPr>
              <a:xfrm flipH="1">
                <a:off x="3777594" y="606568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0" name="Oval 429"/>
              <p:cNvSpPr/>
              <p:nvPr/>
            </p:nvSpPr>
            <p:spPr>
              <a:xfrm flipH="1">
                <a:off x="3777594" y="620970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1" name="Oval 430"/>
              <p:cNvSpPr/>
              <p:nvPr/>
            </p:nvSpPr>
            <p:spPr>
              <a:xfrm flipH="1">
                <a:off x="3777594" y="5921672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2" name="Oval 431"/>
              <p:cNvSpPr/>
              <p:nvPr/>
            </p:nvSpPr>
            <p:spPr>
              <a:xfrm flipH="1">
                <a:off x="3777594" y="5784223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3" name="Oval 432"/>
              <p:cNvSpPr/>
              <p:nvPr/>
            </p:nvSpPr>
            <p:spPr>
              <a:xfrm flipH="1">
                <a:off x="3777594" y="548962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4" name="Oval 433"/>
              <p:cNvSpPr/>
              <p:nvPr/>
            </p:nvSpPr>
            <p:spPr>
              <a:xfrm flipH="1">
                <a:off x="3777594" y="563364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5" name="Oval 434"/>
              <p:cNvSpPr/>
              <p:nvPr/>
            </p:nvSpPr>
            <p:spPr>
              <a:xfrm flipH="1">
                <a:off x="3777594" y="534560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6" name="Oval 435"/>
              <p:cNvSpPr/>
              <p:nvPr/>
            </p:nvSpPr>
            <p:spPr>
              <a:xfrm flipH="1">
                <a:off x="3777594" y="5208159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7" name="Oval 436"/>
              <p:cNvSpPr/>
              <p:nvPr/>
            </p:nvSpPr>
            <p:spPr>
              <a:xfrm flipH="1">
                <a:off x="3777594" y="491356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8" name="Oval 437"/>
              <p:cNvSpPr/>
              <p:nvPr/>
            </p:nvSpPr>
            <p:spPr>
              <a:xfrm flipH="1">
                <a:off x="3777594" y="505757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9" name="Oval 438"/>
              <p:cNvSpPr/>
              <p:nvPr/>
            </p:nvSpPr>
            <p:spPr>
              <a:xfrm flipH="1">
                <a:off x="3777594" y="476954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0" name="Oval 439"/>
              <p:cNvSpPr/>
              <p:nvPr/>
            </p:nvSpPr>
            <p:spPr>
              <a:xfrm flipH="1">
                <a:off x="3777594" y="4632095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181" name="Group 7180"/>
            <p:cNvGrpSpPr/>
            <p:nvPr/>
          </p:nvGrpSpPr>
          <p:grpSpPr>
            <a:xfrm>
              <a:off x="1140581" y="1124447"/>
              <a:ext cx="5200830" cy="5328889"/>
              <a:chOff x="1140581" y="1124447"/>
              <a:chExt cx="5200830" cy="5328889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3625194" y="634533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625194" y="6207887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7176" name="Group 7175"/>
              <p:cNvGrpSpPr/>
              <p:nvPr/>
            </p:nvGrpSpPr>
            <p:grpSpPr>
              <a:xfrm>
                <a:off x="1562833" y="6255202"/>
                <a:ext cx="2052712" cy="114691"/>
                <a:chOff x="1524077" y="6255202"/>
                <a:chExt cx="2052712" cy="114691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46877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3252753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03857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822547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173" name="Group 7172"/>
              <p:cNvGrpSpPr/>
              <p:nvPr/>
            </p:nvGrpSpPr>
            <p:grpSpPr>
              <a:xfrm>
                <a:off x="1140581" y="1412775"/>
                <a:ext cx="770676" cy="108012"/>
                <a:chOff x="921004" y="1412776"/>
                <a:chExt cx="770676" cy="108012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921004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158366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1137028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36510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0800000">
                <a:off x="5570735" y="1520788"/>
                <a:ext cx="770676" cy="108012"/>
                <a:chOff x="921004" y="1412776"/>
                <a:chExt cx="770676" cy="108012"/>
              </a:xfrm>
            </p:grpSpPr>
            <p:sp>
              <p:nvSpPr>
                <p:cNvPr id="237" name="Oval 236"/>
                <p:cNvSpPr/>
                <p:nvPr/>
              </p:nvSpPr>
              <p:spPr>
                <a:xfrm>
                  <a:off x="921004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158366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1137028" y="1412776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1365108" y="1412776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1994881" y="5290559"/>
                <a:ext cx="1620664" cy="108012"/>
                <a:chOff x="4103464" y="5503471"/>
                <a:chExt cx="1620664" cy="108012"/>
              </a:xfrm>
            </p:grpSpPr>
            <p:sp>
              <p:nvSpPr>
                <p:cNvPr id="378" name="Oval 377"/>
                <p:cNvSpPr/>
                <p:nvPr/>
              </p:nvSpPr>
              <p:spPr>
                <a:xfrm>
                  <a:off x="474969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453367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4319488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4103464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561611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5400092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5185910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4969886" y="550347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93" name="Oval 392"/>
              <p:cNvSpPr/>
              <p:nvPr/>
            </p:nvSpPr>
            <p:spPr>
              <a:xfrm>
                <a:off x="3625194" y="591328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3625194" y="605730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3625194" y="5769272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3625194" y="5631823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3625194" y="533722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3625194" y="548124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3625194" y="5193208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3625194" y="5055759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3625194" y="476116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3625194" y="4905176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3625194" y="4617144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3625194" y="4479695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7180" name="Group 7179"/>
              <p:cNvGrpSpPr/>
              <p:nvPr/>
            </p:nvGrpSpPr>
            <p:grpSpPr>
              <a:xfrm>
                <a:off x="2119668" y="2310736"/>
                <a:ext cx="3237160" cy="2168959"/>
                <a:chOff x="2126906" y="2043608"/>
                <a:chExt cx="3237160" cy="2168959"/>
              </a:xfrm>
            </p:grpSpPr>
            <p:grpSp>
              <p:nvGrpSpPr>
                <p:cNvPr id="7171" name="Group 7170"/>
                <p:cNvGrpSpPr/>
                <p:nvPr/>
              </p:nvGrpSpPr>
              <p:grpSpPr>
                <a:xfrm>
                  <a:off x="2126906" y="2043608"/>
                  <a:ext cx="3237160" cy="114691"/>
                  <a:chOff x="2547837" y="1613402"/>
                  <a:chExt cx="3237160" cy="114691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8043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086055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276201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870031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2547837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65584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702551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481056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4486527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4594539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4272345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4380357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4056321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416433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56897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5676985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5352949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460961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5138767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5246779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922743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030755" y="1613402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840297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94830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624273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732285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410091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518103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94067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302079" y="1620081"/>
                    <a:ext cx="108012" cy="108012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204" name="Oval 203"/>
                <p:cNvSpPr/>
                <p:nvPr/>
              </p:nvSpPr>
              <p:spPr>
                <a:xfrm>
                  <a:off x="3691480" y="3128565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3691480" y="3236577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3691480" y="291254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3691480" y="3020553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3691480" y="2698359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3691480" y="2806371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3691480" y="2482335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3691480" y="2590347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 rot="5400000">
                  <a:off x="3691480" y="3994987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 rot="5400000">
                  <a:off x="3691480" y="4102999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3691480" y="3778963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3691480" y="3886975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3691480" y="35647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3691480" y="3672793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3691480" y="3348757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3691480" y="3456769"/>
                  <a:ext cx="108012" cy="1080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3691557" y="226631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3691480" y="2374323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3691557" y="2151620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33" name="Group 332"/>
                <p:cNvGrpSpPr/>
                <p:nvPr/>
              </p:nvGrpSpPr>
              <p:grpSpPr>
                <a:xfrm>
                  <a:off x="3804184" y="3462430"/>
                  <a:ext cx="538218" cy="108012"/>
                  <a:chOff x="2486968" y="5510150"/>
                  <a:chExt cx="538218" cy="108012"/>
                </a:xfrm>
              </p:grpSpPr>
              <p:sp>
                <p:nvSpPr>
                  <p:cNvPr id="334" name="Oval 333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3146583" y="3456769"/>
                  <a:ext cx="538218" cy="108012"/>
                  <a:chOff x="2486968" y="5510150"/>
                  <a:chExt cx="538218" cy="108012"/>
                </a:xfrm>
              </p:grpSpPr>
              <p:sp>
                <p:nvSpPr>
                  <p:cNvPr id="345" name="Oval 344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3355164" y="2701236"/>
                  <a:ext cx="324036" cy="108012"/>
                  <a:chOff x="2809162" y="5510150"/>
                  <a:chExt cx="324036" cy="108012"/>
                </a:xfrm>
              </p:grpSpPr>
              <p:sp>
                <p:nvSpPr>
                  <p:cNvPr id="352" name="Oval 351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3025186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2809162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60" name="Group 359"/>
                <p:cNvGrpSpPr/>
                <p:nvPr/>
              </p:nvGrpSpPr>
              <p:grpSpPr>
                <a:xfrm>
                  <a:off x="3804184" y="2703753"/>
                  <a:ext cx="324036" cy="108012"/>
                  <a:chOff x="2809162" y="5510150"/>
                  <a:chExt cx="324036" cy="108012"/>
                </a:xfrm>
              </p:grpSpPr>
              <p:sp>
                <p:nvSpPr>
                  <p:cNvPr id="361" name="Oval 360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3025186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2809162" y="5510150"/>
                    <a:ext cx="108012" cy="10801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387" name="Group 386"/>
                <p:cNvGrpSpPr/>
                <p:nvPr/>
              </p:nvGrpSpPr>
              <p:grpSpPr>
                <a:xfrm>
                  <a:off x="2714535" y="4104555"/>
                  <a:ext cx="970266" cy="108012"/>
                  <a:chOff x="2486968" y="5510150"/>
                  <a:chExt cx="970266" cy="108012"/>
                </a:xfrm>
              </p:grpSpPr>
              <p:sp>
                <p:nvSpPr>
                  <p:cNvPr id="388" name="Oval 387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3349222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313319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442" name="Group 441"/>
                <p:cNvGrpSpPr/>
                <p:nvPr/>
              </p:nvGrpSpPr>
              <p:grpSpPr>
                <a:xfrm>
                  <a:off x="3807966" y="4104555"/>
                  <a:ext cx="970266" cy="108012"/>
                  <a:chOff x="2486968" y="5510150"/>
                  <a:chExt cx="970266" cy="108012"/>
                </a:xfrm>
              </p:grpSpPr>
              <p:sp>
                <p:nvSpPr>
                  <p:cNvPr id="443" name="Oval 442"/>
                  <p:cNvSpPr/>
                  <p:nvPr/>
                </p:nvSpPr>
                <p:spPr>
                  <a:xfrm>
                    <a:off x="2917174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>
                  <a:xfrm>
                    <a:off x="2701150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248696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3349222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3133198" y="5510150"/>
                    <a:ext cx="108012" cy="108012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50" name="Group 449"/>
              <p:cNvGrpSpPr/>
              <p:nvPr/>
            </p:nvGrpSpPr>
            <p:grpSpPr>
              <a:xfrm rot="16200000">
                <a:off x="1842726" y="1666924"/>
                <a:ext cx="1186290" cy="114691"/>
                <a:chOff x="1524077" y="6255202"/>
                <a:chExt cx="1186290" cy="114691"/>
              </a:xfrm>
            </p:grpSpPr>
            <p:sp>
              <p:nvSpPr>
                <p:cNvPr id="451" name="Oval 450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2" name="Oval 451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3" name="Oval 452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59" name="Oval 458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0" name="Oval 459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 rot="16200000">
                <a:off x="4350352" y="1660246"/>
                <a:ext cx="1186290" cy="114691"/>
                <a:chOff x="1524077" y="6255202"/>
                <a:chExt cx="1186290" cy="114691"/>
              </a:xfrm>
            </p:grpSpPr>
            <p:sp>
              <p:nvSpPr>
                <p:cNvPr id="462" name="Oval 461"/>
                <p:cNvSpPr/>
                <p:nvPr/>
              </p:nvSpPr>
              <p:spPr>
                <a:xfrm>
                  <a:off x="260235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2386331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2172149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1956125" y="6255202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>
                  <a:off x="1740101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1" name="Oval 470"/>
                <p:cNvSpPr/>
                <p:nvPr/>
              </p:nvSpPr>
              <p:spPr>
                <a:xfrm>
                  <a:off x="1524077" y="6261881"/>
                  <a:ext cx="108012" cy="108012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474" name="TextBox 473"/>
          <p:cNvSpPr txBox="1"/>
          <p:nvPr/>
        </p:nvSpPr>
        <p:spPr>
          <a:xfrm>
            <a:off x="281117" y="1395795"/>
            <a:ext cx="300471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Threshold Lights</a:t>
            </a:r>
          </a:p>
          <a:p>
            <a:r>
              <a:rPr lang="en-GB" b="1" dirty="0">
                <a:solidFill>
                  <a:srgbClr val="C00000"/>
                </a:solidFill>
              </a:rPr>
              <a:t>Marked in Green</a:t>
            </a:r>
          </a:p>
          <a:p>
            <a:r>
              <a:rPr lang="en-GB" dirty="0"/>
              <a:t>High visibility line to mark where the runway starts</a:t>
            </a:r>
          </a:p>
        </p:txBody>
      </p:sp>
      <p:cxnSp>
        <p:nvCxnSpPr>
          <p:cNvPr id="475" name="Curved Connector 474"/>
          <p:cNvCxnSpPr>
            <a:stCxn id="478" idx="3"/>
          </p:cNvCxnSpPr>
          <p:nvPr/>
        </p:nvCxnSpPr>
        <p:spPr>
          <a:xfrm flipV="1">
            <a:off x="3295033" y="3377691"/>
            <a:ext cx="2979007" cy="378042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7" name="Curved Connector 476"/>
          <p:cNvCxnSpPr>
            <a:stCxn id="474" idx="3"/>
          </p:cNvCxnSpPr>
          <p:nvPr/>
        </p:nvCxnSpPr>
        <p:spPr>
          <a:xfrm>
            <a:off x="3285828" y="1995960"/>
            <a:ext cx="1479727" cy="519478"/>
          </a:xfrm>
          <a:prstGeom prst="curvedConnector3">
            <a:avLst>
              <a:gd name="adj1" fmla="val 99779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8" name="TextBox 477"/>
          <p:cNvSpPr txBox="1"/>
          <p:nvPr/>
        </p:nvSpPr>
        <p:spPr>
          <a:xfrm>
            <a:off x="290322" y="2878570"/>
            <a:ext cx="300471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Centreline T</a:t>
            </a:r>
          </a:p>
          <a:p>
            <a:r>
              <a:rPr lang="en-GB" b="1" dirty="0">
                <a:solidFill>
                  <a:srgbClr val="C00000"/>
                </a:solidFill>
              </a:rPr>
              <a:t>Marked in White and Red</a:t>
            </a:r>
          </a:p>
          <a:p>
            <a:r>
              <a:rPr lang="en-GB" dirty="0"/>
              <a:t>High visibility T to mark the centre line.</a:t>
            </a:r>
          </a:p>
          <a:p>
            <a:r>
              <a:rPr lang="en-GB" dirty="0"/>
              <a:t>These lights will be on in poor daytime conditions too</a:t>
            </a:r>
          </a:p>
        </p:txBody>
      </p:sp>
      <p:cxnSp>
        <p:nvCxnSpPr>
          <p:cNvPr id="222" name="Curved Connector 221"/>
          <p:cNvCxnSpPr>
            <a:stCxn id="224" idx="3"/>
          </p:cNvCxnSpPr>
          <p:nvPr/>
        </p:nvCxnSpPr>
        <p:spPr>
          <a:xfrm>
            <a:off x="3295033" y="5594757"/>
            <a:ext cx="2966400" cy="372531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290322" y="4856093"/>
            <a:ext cx="300471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Approach Lights</a:t>
            </a:r>
          </a:p>
          <a:p>
            <a:r>
              <a:rPr lang="en-GB" b="1" dirty="0">
                <a:solidFill>
                  <a:srgbClr val="C00000"/>
                </a:solidFill>
              </a:rPr>
              <a:t>Marked in White </a:t>
            </a:r>
          </a:p>
          <a:p>
            <a:r>
              <a:rPr lang="en-GB" dirty="0"/>
              <a:t>Uni-directional lights to help pilot judge height and to line up with the runway</a:t>
            </a:r>
          </a:p>
        </p:txBody>
      </p:sp>
    </p:spTree>
    <p:extLst>
      <p:ext uri="{BB962C8B-B14F-4D97-AF65-F5344CB8AC3E}">
        <p14:creationId xmlns:p14="http://schemas.microsoft.com/office/powerpoint/2010/main" val="37679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30213"/>
            <a:ext cx="8619667" cy="701731"/>
          </a:xfrm>
        </p:spPr>
        <p:txBody>
          <a:bodyPr/>
          <a:lstStyle/>
          <a:p>
            <a:r>
              <a:rPr lang="en-GB" dirty="0"/>
              <a:t>Airfield Design… </a:t>
            </a:r>
            <a:r>
              <a:rPr lang="en-GB" sz="3200" dirty="0"/>
              <a:t>what do you think?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73225"/>
            <a:ext cx="8209160" cy="4819781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What </a:t>
            </a:r>
            <a:r>
              <a:rPr lang="en-GB" b="1" u="sng" dirty="0">
                <a:solidFill>
                  <a:srgbClr val="FFFF00"/>
                </a:solidFill>
              </a:rPr>
              <a:t>strengths</a:t>
            </a:r>
            <a:r>
              <a:rPr lang="en-GB" dirty="0">
                <a:solidFill>
                  <a:srgbClr val="FFFF00"/>
                </a:solidFill>
              </a:rPr>
              <a:t> do the different airfields have over one another?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Consider: 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Layout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Size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Ground condition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Markings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Types of aircraft that can use them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Instruments or no instruments?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Safety of using each type</a:t>
            </a:r>
          </a:p>
          <a:p>
            <a:pPr lvl="3"/>
            <a:r>
              <a:rPr lang="en-GB" dirty="0">
                <a:solidFill>
                  <a:srgbClr val="FFFF00"/>
                </a:solidFill>
              </a:rPr>
              <a:t>Importance of lights?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" y="6599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DISTINCTION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2477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30213"/>
            <a:ext cx="8619667" cy="701731"/>
          </a:xfrm>
        </p:spPr>
        <p:txBody>
          <a:bodyPr/>
          <a:lstStyle/>
          <a:p>
            <a:r>
              <a:rPr lang="en-GB" dirty="0"/>
              <a:t>Airfield Design… </a:t>
            </a:r>
            <a:r>
              <a:rPr lang="en-GB" sz="3200" dirty="0"/>
              <a:t>what do you think?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73225"/>
            <a:ext cx="8209160" cy="4819781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What </a:t>
            </a:r>
            <a:r>
              <a:rPr lang="en-GB" b="1" u="sng" dirty="0">
                <a:solidFill>
                  <a:srgbClr val="FFFF00"/>
                </a:solidFill>
              </a:rPr>
              <a:t>weaknesses</a:t>
            </a:r>
            <a:r>
              <a:rPr lang="en-GB" dirty="0">
                <a:solidFill>
                  <a:srgbClr val="FFFF00"/>
                </a:solidFill>
              </a:rPr>
              <a:t> do the different airfields have over one another?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Consider: 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Layout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Size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Ground condition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Markings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Types of aircraft that can use them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Instruments or no instruments?</a:t>
            </a:r>
          </a:p>
          <a:p>
            <a:pPr lvl="2"/>
            <a:r>
              <a:rPr lang="en-GB" dirty="0">
                <a:solidFill>
                  <a:srgbClr val="FFFF00"/>
                </a:solidFill>
              </a:rPr>
              <a:t>Safety of using each type</a:t>
            </a:r>
          </a:p>
          <a:p>
            <a:pPr lvl="3"/>
            <a:r>
              <a:rPr lang="en-GB" dirty="0">
                <a:solidFill>
                  <a:srgbClr val="FFFF00"/>
                </a:solidFill>
              </a:rPr>
              <a:t>Importance of lights?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DISTINCTION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110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207" y="430213"/>
            <a:ext cx="5206875" cy="701731"/>
          </a:xfrm>
        </p:spPr>
        <p:txBody>
          <a:bodyPr/>
          <a:lstStyle/>
          <a:p>
            <a:pPr algn="ctr"/>
            <a:r>
              <a:rPr lang="en-GB" dirty="0"/>
              <a:t>Practical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5184576" cy="445044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Undertake the practical activities found in Ultilearn and record their completion in the First Class Cadet Logbook.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FF00"/>
                </a:solidFill>
              </a:rPr>
              <a:t>and</a:t>
            </a:r>
          </a:p>
          <a:p>
            <a:pPr marL="0" indent="0" algn="ctr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Demonstrate what the features of an airfield look like and what they do on a flight simulator, if you have one. Then practice using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D3281-5738-1E42-B96A-1FA6C33E4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861048"/>
            <a:ext cx="2444626" cy="179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23263-5AF0-4E4F-8119-AA7B26CFC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97" y="1306246"/>
            <a:ext cx="1490542" cy="21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5551520" cy="701731"/>
          </a:xfrm>
        </p:spPr>
        <p:txBody>
          <a:bodyPr/>
          <a:lstStyle/>
          <a:p>
            <a:r>
              <a:rPr lang="en-GB" dirty="0"/>
              <a:t>Basic Grass Airfield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  <p:sp>
        <p:nvSpPr>
          <p:cNvPr id="92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4603118" cy="504056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Mainly used by light aircraft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It can offer a range of take-off directions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Making it easier to point into wind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It can be a bumpy ride!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Uneven terrain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Difficult to maintain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It can be difficult to control aircraft in cross-winds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Limits take-off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/>
          <a:stretch/>
        </p:blipFill>
        <p:spPr bwMode="auto">
          <a:xfrm>
            <a:off x="4932040" y="1196752"/>
            <a:ext cx="403930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8340745" cy="701731"/>
          </a:xfrm>
        </p:spPr>
        <p:txBody>
          <a:bodyPr/>
          <a:lstStyle/>
          <a:p>
            <a:r>
              <a:rPr lang="en-GB" dirty="0"/>
              <a:t>Triangular Patterned Runway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8" y="1300945"/>
            <a:ext cx="8281167" cy="19120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These can be used by heavier and faster aircraft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Triangle pattern gives a pilot choice of take-off and landing direction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Minimise cross-wind issues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1"/>
          <a:stretch/>
        </p:blipFill>
        <p:spPr bwMode="auto">
          <a:xfrm>
            <a:off x="3635896" y="3140968"/>
            <a:ext cx="53750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95536" y="3212976"/>
            <a:ext cx="32403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Some runways become disused</a:t>
            </a:r>
          </a:p>
          <a:p>
            <a:pPr>
              <a:lnSpc>
                <a:spcPct val="120000"/>
              </a:lnSpc>
            </a:pPr>
            <a:r>
              <a:rPr lang="en-GB" kern="0" dirty="0">
                <a:solidFill>
                  <a:srgbClr val="FFFF00"/>
                </a:solidFill>
              </a:rPr>
              <a:t>Is more dependant on wind direction than a grass runway</a:t>
            </a:r>
          </a:p>
        </p:txBody>
      </p:sp>
    </p:spTree>
    <p:extLst>
      <p:ext uri="{BB962C8B-B14F-4D97-AF65-F5344CB8AC3E}">
        <p14:creationId xmlns:p14="http://schemas.microsoft.com/office/powerpoint/2010/main" val="36600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C877561-19B6-4DFF-9129-4C9502A053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2944"/>
            <a:ext cx="9143999" cy="701731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Types of Airfield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6513105-7118-451A-9F8F-8157AF6AD8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6064"/>
            <a:ext cx="9143999" cy="46166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altLang="en-US" dirty="0">
                <a:solidFill>
                  <a:srgbClr val="FFFF00"/>
                </a:solidFill>
              </a:rPr>
              <a:t>What are the advantages and disadvantages of: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90D7B-2F19-4671-880F-5C127436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1580267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dirty="0"/>
              <a:t>Grass airfields?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A6FA1-A616-4DF1-A811-D0C8B1A1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74531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dirty="0"/>
              <a:t>Triangle pattern airfields?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1195D-222C-4100-82F5-1E2F833A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4" y="2080179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Advantages: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A5D77-3A00-49D6-8071-40654158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22" y="2090162"/>
            <a:ext cx="173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Cheap to build.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0F56D-37AD-4E0B-ACC6-D76C1E4E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22" y="2480396"/>
            <a:ext cx="573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No designated runway so can take-off in any direction.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FFE98-3CB3-43CC-BE7F-9537124B1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80" y="2488313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Disadvantages: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81487-52C9-4CCC-AF76-7D667147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270" y="2886133"/>
            <a:ext cx="539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Susceptible to wet weather, aircraft can bog down.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957B2-90B0-47A1-A29C-D18200B9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270" y="3308222"/>
            <a:ext cx="440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Would not normally support large aircraft.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7BC97-37E2-411E-8D5E-8D247805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614" y="4353112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Advantages: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05103-2560-4B0B-9BD7-45D047E3C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105" y="4370492"/>
            <a:ext cx="553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Built to a stronger datum, so large aircraft can use 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D75CA-EF52-4D05-9275-9045748A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105" y="4752974"/>
            <a:ext cx="590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Has three runway directions, so into wind is no problem.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0EE97-2E1A-433C-BAA7-DE5368DF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457" y="5135457"/>
            <a:ext cx="540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Easier to control aircraft on the ground as there are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designated taxiways.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0C008-309B-4D19-8D0F-F4C563EE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97" y="5879758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Disadvantages: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2ACE6-2FD3-4D96-B085-5B9DCBB3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3" y="5879759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More costly to build.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3A7D4-B07B-45E9-8775-EB7DD1B0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3" y="6300443"/>
            <a:ext cx="297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Harder to repair if attacked.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2C3AA7-02C0-CD47-9B7C-F60CF16E497E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674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0" grpId="0"/>
      <p:bldP spid="11" grpId="0"/>
      <p:bldP spid="13" grpId="0"/>
      <p:bldP spid="16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8650125" cy="674031"/>
          </a:xfrm>
        </p:spPr>
        <p:txBody>
          <a:bodyPr/>
          <a:lstStyle/>
          <a:p>
            <a:r>
              <a:rPr lang="en-GB" sz="4200" dirty="0"/>
              <a:t>Modern Main Instrument Runway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9" y="1498711"/>
            <a:ext cx="4680768" cy="53592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For aircraft that are heavier and require faster take off speeds 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Usually one long, main runway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At major airports there may be multiple runways to speed up departure and arrivals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Has many landing aids, meaning can be used in poor weather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Faster speeds mean less cross-wind effects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Only really allows high performance aircraft and instrument landings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FF00"/>
                </a:solidFill>
              </a:rPr>
              <a:t>Small aircraft aren’t allowed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6666"/>
          <a:stretch/>
        </p:blipFill>
        <p:spPr bwMode="auto">
          <a:xfrm>
            <a:off x="5124400" y="1628800"/>
            <a:ext cx="3867505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A8678009-5894-4F2B-BB01-B4879218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77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400" b="1" dirty="0">
                <a:ea typeface="+mj-ea"/>
              </a:rPr>
              <a:t>Major Airport</a:t>
            </a:r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DEBEB568-24B7-9146-9795-B601D3629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2354" r="4459" b="7626"/>
          <a:stretch>
            <a:fillRect/>
          </a:stretch>
        </p:blipFill>
        <p:spPr bwMode="auto">
          <a:xfrm>
            <a:off x="683568" y="1196752"/>
            <a:ext cx="606742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2">
            <a:extLst>
              <a:ext uri="{FF2B5EF4-FFF2-40B4-BE49-F238E27FC236}">
                <a16:creationId xmlns:a16="http://schemas.microsoft.com/office/drawing/2014/main" id="{4CFE6E3E-2921-43D1-A2CE-D8C38FB8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1485900"/>
            <a:ext cx="1570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/>
              <a:t>Logan</a:t>
            </a:r>
          </a:p>
          <a:p>
            <a:pPr eaLnBrk="1" hangingPunct="1">
              <a:defRPr/>
            </a:pPr>
            <a:r>
              <a:rPr lang="en-GB" altLang="en-US" dirty="0"/>
              <a:t>International</a:t>
            </a:r>
          </a:p>
          <a:p>
            <a:pPr eaLnBrk="1" hangingPunct="1">
              <a:defRPr/>
            </a:pPr>
            <a:r>
              <a:rPr lang="en-GB" altLang="en-US" dirty="0"/>
              <a:t>Boston, USA.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DD89C-2C4F-5C41-BF57-F85D291F27C2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027256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430213"/>
            <a:ext cx="6144631" cy="701731"/>
          </a:xfrm>
        </p:spPr>
        <p:txBody>
          <a:bodyPr/>
          <a:lstStyle/>
          <a:p>
            <a:r>
              <a:rPr lang="en-GB" dirty="0"/>
              <a:t>Features of an Airfield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92303" y="1977825"/>
            <a:ext cx="6994615" cy="3718186"/>
            <a:chOff x="1092303" y="1977825"/>
            <a:chExt cx="6994615" cy="3718186"/>
          </a:xfrm>
        </p:grpSpPr>
        <p:grpSp>
          <p:nvGrpSpPr>
            <p:cNvPr id="10" name="Group 9"/>
            <p:cNvGrpSpPr/>
            <p:nvPr/>
          </p:nvGrpSpPr>
          <p:grpSpPr>
            <a:xfrm>
              <a:off x="1092303" y="1977825"/>
              <a:ext cx="6994615" cy="3718186"/>
              <a:chOff x="1113277" y="2113650"/>
              <a:chExt cx="6994615" cy="371818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392090" y="2113650"/>
                <a:ext cx="313562" cy="330729"/>
                <a:chOff x="5675639" y="1798762"/>
                <a:chExt cx="313562" cy="330729"/>
              </a:xfrm>
              <a:solidFill>
                <a:schemeClr val="tx1">
                  <a:lumMod val="75000"/>
                </a:schemeClr>
              </a:solidFill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675639" y="1802127"/>
                  <a:ext cx="90000" cy="32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899201" y="1798762"/>
                  <a:ext cx="90000" cy="33072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720639" y="1950104"/>
                  <a:ext cx="223562" cy="826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rot="563643">
                <a:off x="5096203" y="2465404"/>
                <a:ext cx="271972" cy="301782"/>
                <a:chOff x="5720639" y="1812540"/>
                <a:chExt cx="271972" cy="301782"/>
              </a:xfrm>
              <a:solidFill>
                <a:schemeClr val="tx1">
                  <a:lumMod val="75000"/>
                </a:schemeClr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5900202" y="1812540"/>
                  <a:ext cx="92409" cy="3017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720639" y="1950104"/>
                  <a:ext cx="223562" cy="826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6" name="Oval 65"/>
              <p:cNvSpPr/>
              <p:nvPr/>
            </p:nvSpPr>
            <p:spPr>
              <a:xfrm>
                <a:off x="2057986" y="2163972"/>
                <a:ext cx="216024" cy="216024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17138" y="2689226"/>
                <a:ext cx="216024" cy="216024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838180" y="2414926"/>
                <a:ext cx="216024" cy="216024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385708" y="2737742"/>
                <a:ext cx="216024" cy="216024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442604" y="3341644"/>
                <a:ext cx="216024" cy="216024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20220000">
                <a:off x="2278028" y="2327159"/>
                <a:ext cx="62051" cy="50405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 rot="20460000">
                <a:off x="2040604" y="2581820"/>
                <a:ext cx="62051" cy="50405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17640000">
                <a:off x="1761406" y="2724579"/>
                <a:ext cx="62051" cy="50405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3980000">
                <a:off x="1795344" y="3011206"/>
                <a:ext cx="62763" cy="51614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970690" y="2766848"/>
                <a:ext cx="1016876" cy="528145"/>
              </a:xfrm>
              <a:custGeom>
                <a:avLst/>
                <a:gdLst>
                  <a:gd name="connsiteX0" fmla="*/ 63062 w 1016876"/>
                  <a:gd name="connsiteY0" fmla="*/ 433552 h 528145"/>
                  <a:gd name="connsiteX1" fmla="*/ 181303 w 1016876"/>
                  <a:gd name="connsiteY1" fmla="*/ 528145 h 528145"/>
                  <a:gd name="connsiteX2" fmla="*/ 599089 w 1016876"/>
                  <a:gd name="connsiteY2" fmla="*/ 409904 h 528145"/>
                  <a:gd name="connsiteX3" fmla="*/ 528144 w 1016876"/>
                  <a:gd name="connsiteY3" fmla="*/ 118242 h 528145"/>
                  <a:gd name="connsiteX4" fmla="*/ 1008993 w 1016876"/>
                  <a:gd name="connsiteY4" fmla="*/ 78828 h 528145"/>
                  <a:gd name="connsiteX5" fmla="*/ 1016876 w 1016876"/>
                  <a:gd name="connsiteY5" fmla="*/ 0 h 528145"/>
                  <a:gd name="connsiteX6" fmla="*/ 504496 w 1016876"/>
                  <a:gd name="connsiteY6" fmla="*/ 23649 h 528145"/>
                  <a:gd name="connsiteX7" fmla="*/ 394138 w 1016876"/>
                  <a:gd name="connsiteY7" fmla="*/ 7883 h 528145"/>
                  <a:gd name="connsiteX8" fmla="*/ 212834 w 1016876"/>
                  <a:gd name="connsiteY8" fmla="*/ 260131 h 528145"/>
                  <a:gd name="connsiteX9" fmla="*/ 47296 w 1016876"/>
                  <a:gd name="connsiteY9" fmla="*/ 268014 h 528145"/>
                  <a:gd name="connsiteX10" fmla="*/ 0 w 1016876"/>
                  <a:gd name="connsiteY10" fmla="*/ 346842 h 528145"/>
                  <a:gd name="connsiteX11" fmla="*/ 63062 w 1016876"/>
                  <a:gd name="connsiteY11" fmla="*/ 433552 h 52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876" h="528145">
                    <a:moveTo>
                      <a:pt x="63062" y="433552"/>
                    </a:moveTo>
                    <a:lnTo>
                      <a:pt x="181303" y="528145"/>
                    </a:lnTo>
                    <a:lnTo>
                      <a:pt x="599089" y="409904"/>
                    </a:lnTo>
                    <a:lnTo>
                      <a:pt x="528144" y="118242"/>
                    </a:lnTo>
                    <a:lnTo>
                      <a:pt x="1008993" y="78828"/>
                    </a:lnTo>
                    <a:lnTo>
                      <a:pt x="1016876" y="0"/>
                    </a:lnTo>
                    <a:lnTo>
                      <a:pt x="504496" y="23649"/>
                    </a:lnTo>
                    <a:lnTo>
                      <a:pt x="394138" y="7883"/>
                    </a:lnTo>
                    <a:lnTo>
                      <a:pt x="212834" y="260131"/>
                    </a:lnTo>
                    <a:lnTo>
                      <a:pt x="47296" y="268014"/>
                    </a:lnTo>
                    <a:lnTo>
                      <a:pt x="0" y="346842"/>
                    </a:lnTo>
                    <a:lnTo>
                      <a:pt x="63062" y="43355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174474" y="2300361"/>
                <a:ext cx="6897414" cy="3531475"/>
              </a:xfrm>
              <a:custGeom>
                <a:avLst/>
                <a:gdLst>
                  <a:gd name="connsiteX0" fmla="*/ 945931 w 6897414"/>
                  <a:gd name="connsiteY0" fmla="*/ 953814 h 3492062"/>
                  <a:gd name="connsiteX1" fmla="*/ 945931 w 6897414"/>
                  <a:gd name="connsiteY1" fmla="*/ 953814 h 3492062"/>
                  <a:gd name="connsiteX2" fmla="*/ 94593 w 6897414"/>
                  <a:gd name="connsiteY2" fmla="*/ 1615966 h 3492062"/>
                  <a:gd name="connsiteX3" fmla="*/ 0 w 6897414"/>
                  <a:gd name="connsiteY3" fmla="*/ 2128345 h 3492062"/>
                  <a:gd name="connsiteX4" fmla="*/ 63062 w 6897414"/>
                  <a:gd name="connsiteY4" fmla="*/ 2680138 h 3492062"/>
                  <a:gd name="connsiteX5" fmla="*/ 189186 w 6897414"/>
                  <a:gd name="connsiteY5" fmla="*/ 3082159 h 3492062"/>
                  <a:gd name="connsiteX6" fmla="*/ 543911 w 6897414"/>
                  <a:gd name="connsiteY6" fmla="*/ 3310759 h 3492062"/>
                  <a:gd name="connsiteX7" fmla="*/ 2735318 w 6897414"/>
                  <a:gd name="connsiteY7" fmla="*/ 3492062 h 3492062"/>
                  <a:gd name="connsiteX8" fmla="*/ 3886200 w 6897414"/>
                  <a:gd name="connsiteY8" fmla="*/ 2829910 h 3492062"/>
                  <a:gd name="connsiteX9" fmla="*/ 4035973 w 6897414"/>
                  <a:gd name="connsiteY9" fmla="*/ 3097924 h 3492062"/>
                  <a:gd name="connsiteX10" fmla="*/ 4185745 w 6897414"/>
                  <a:gd name="connsiteY10" fmla="*/ 3097924 h 3492062"/>
                  <a:gd name="connsiteX11" fmla="*/ 6668814 w 6897414"/>
                  <a:gd name="connsiteY11" fmla="*/ 2341179 h 3492062"/>
                  <a:gd name="connsiteX12" fmla="*/ 6621518 w 6897414"/>
                  <a:gd name="connsiteY12" fmla="*/ 2057400 h 3492062"/>
                  <a:gd name="connsiteX13" fmla="*/ 6897414 w 6897414"/>
                  <a:gd name="connsiteY13" fmla="*/ 1954924 h 3492062"/>
                  <a:gd name="connsiteX14" fmla="*/ 6716111 w 6897414"/>
                  <a:gd name="connsiteY14" fmla="*/ 1426779 h 3492062"/>
                  <a:gd name="connsiteX15" fmla="*/ 6881649 w 6897414"/>
                  <a:gd name="connsiteY15" fmla="*/ 851338 h 3492062"/>
                  <a:gd name="connsiteX16" fmla="*/ 6653049 w 6897414"/>
                  <a:gd name="connsiteY16" fmla="*/ 268014 h 3492062"/>
                  <a:gd name="connsiteX17" fmla="*/ 6416566 w 6897414"/>
                  <a:gd name="connsiteY17" fmla="*/ 173421 h 3492062"/>
                  <a:gd name="connsiteX18" fmla="*/ 6132786 w 6897414"/>
                  <a:gd name="connsiteY18" fmla="*/ 118241 h 3492062"/>
                  <a:gd name="connsiteX19" fmla="*/ 5935718 w 6897414"/>
                  <a:gd name="connsiteY19" fmla="*/ 102476 h 3492062"/>
                  <a:gd name="connsiteX20" fmla="*/ 5801711 w 6897414"/>
                  <a:gd name="connsiteY20" fmla="*/ 102476 h 3492062"/>
                  <a:gd name="connsiteX21" fmla="*/ 5415455 w 6897414"/>
                  <a:gd name="connsiteY21" fmla="*/ 149772 h 3492062"/>
                  <a:gd name="connsiteX22" fmla="*/ 5407573 w 6897414"/>
                  <a:gd name="connsiteY22" fmla="*/ 0 h 3492062"/>
                  <a:gd name="connsiteX23" fmla="*/ 5312980 w 6897414"/>
                  <a:gd name="connsiteY23" fmla="*/ 7883 h 3492062"/>
                  <a:gd name="connsiteX24" fmla="*/ 5320862 w 6897414"/>
                  <a:gd name="connsiteY24" fmla="*/ 165538 h 3492062"/>
                  <a:gd name="connsiteX25" fmla="*/ 4051738 w 6897414"/>
                  <a:gd name="connsiteY25" fmla="*/ 520262 h 3492062"/>
                  <a:gd name="connsiteX26" fmla="*/ 4067504 w 6897414"/>
                  <a:gd name="connsiteY26" fmla="*/ 378372 h 3492062"/>
                  <a:gd name="connsiteX27" fmla="*/ 4012324 w 6897414"/>
                  <a:gd name="connsiteY27" fmla="*/ 370490 h 3492062"/>
                  <a:gd name="connsiteX28" fmla="*/ 3988676 w 6897414"/>
                  <a:gd name="connsiteY28" fmla="*/ 496614 h 3492062"/>
                  <a:gd name="connsiteX29" fmla="*/ 2814145 w 6897414"/>
                  <a:gd name="connsiteY29" fmla="*/ 338959 h 3492062"/>
                  <a:gd name="connsiteX30" fmla="*/ 945931 w 6897414"/>
                  <a:gd name="connsiteY30" fmla="*/ 953814 h 3492062"/>
                  <a:gd name="connsiteX0" fmla="*/ 945931 w 6897414"/>
                  <a:gd name="connsiteY0" fmla="*/ 953814 h 3492062"/>
                  <a:gd name="connsiteX1" fmla="*/ 945931 w 6897414"/>
                  <a:gd name="connsiteY1" fmla="*/ 953814 h 3492062"/>
                  <a:gd name="connsiteX2" fmla="*/ 94593 w 6897414"/>
                  <a:gd name="connsiteY2" fmla="*/ 1615966 h 3492062"/>
                  <a:gd name="connsiteX3" fmla="*/ 0 w 6897414"/>
                  <a:gd name="connsiteY3" fmla="*/ 2128345 h 3492062"/>
                  <a:gd name="connsiteX4" fmla="*/ 63062 w 6897414"/>
                  <a:gd name="connsiteY4" fmla="*/ 2680138 h 3492062"/>
                  <a:gd name="connsiteX5" fmla="*/ 189186 w 6897414"/>
                  <a:gd name="connsiteY5" fmla="*/ 3082159 h 3492062"/>
                  <a:gd name="connsiteX6" fmla="*/ 543911 w 6897414"/>
                  <a:gd name="connsiteY6" fmla="*/ 3310759 h 3492062"/>
                  <a:gd name="connsiteX7" fmla="*/ 2735318 w 6897414"/>
                  <a:gd name="connsiteY7" fmla="*/ 3492062 h 3492062"/>
                  <a:gd name="connsiteX8" fmla="*/ 3886200 w 6897414"/>
                  <a:gd name="connsiteY8" fmla="*/ 2829910 h 3492062"/>
                  <a:gd name="connsiteX9" fmla="*/ 4035973 w 6897414"/>
                  <a:gd name="connsiteY9" fmla="*/ 3097924 h 3492062"/>
                  <a:gd name="connsiteX10" fmla="*/ 4185745 w 6897414"/>
                  <a:gd name="connsiteY10" fmla="*/ 3097924 h 3492062"/>
                  <a:gd name="connsiteX11" fmla="*/ 6668814 w 6897414"/>
                  <a:gd name="connsiteY11" fmla="*/ 2341179 h 3492062"/>
                  <a:gd name="connsiteX12" fmla="*/ 6621518 w 6897414"/>
                  <a:gd name="connsiteY12" fmla="*/ 2057400 h 3492062"/>
                  <a:gd name="connsiteX13" fmla="*/ 6897414 w 6897414"/>
                  <a:gd name="connsiteY13" fmla="*/ 1954924 h 3492062"/>
                  <a:gd name="connsiteX14" fmla="*/ 6716111 w 6897414"/>
                  <a:gd name="connsiteY14" fmla="*/ 1426779 h 3492062"/>
                  <a:gd name="connsiteX15" fmla="*/ 6881649 w 6897414"/>
                  <a:gd name="connsiteY15" fmla="*/ 851338 h 3492062"/>
                  <a:gd name="connsiteX16" fmla="*/ 6653049 w 6897414"/>
                  <a:gd name="connsiteY16" fmla="*/ 268014 h 3492062"/>
                  <a:gd name="connsiteX17" fmla="*/ 6416566 w 6897414"/>
                  <a:gd name="connsiteY17" fmla="*/ 173421 h 3492062"/>
                  <a:gd name="connsiteX18" fmla="*/ 6132786 w 6897414"/>
                  <a:gd name="connsiteY18" fmla="*/ 118241 h 3492062"/>
                  <a:gd name="connsiteX19" fmla="*/ 5935718 w 6897414"/>
                  <a:gd name="connsiteY19" fmla="*/ 102476 h 3492062"/>
                  <a:gd name="connsiteX20" fmla="*/ 5801711 w 6897414"/>
                  <a:gd name="connsiteY20" fmla="*/ 102476 h 3492062"/>
                  <a:gd name="connsiteX21" fmla="*/ 5415455 w 6897414"/>
                  <a:gd name="connsiteY21" fmla="*/ 149772 h 3492062"/>
                  <a:gd name="connsiteX22" fmla="*/ 5407573 w 6897414"/>
                  <a:gd name="connsiteY22" fmla="*/ 0 h 3492062"/>
                  <a:gd name="connsiteX23" fmla="*/ 5312980 w 6897414"/>
                  <a:gd name="connsiteY23" fmla="*/ 7883 h 3492062"/>
                  <a:gd name="connsiteX24" fmla="*/ 5320862 w 6897414"/>
                  <a:gd name="connsiteY24" fmla="*/ 165538 h 3492062"/>
                  <a:gd name="connsiteX25" fmla="*/ 4051738 w 6897414"/>
                  <a:gd name="connsiteY25" fmla="*/ 520262 h 3492062"/>
                  <a:gd name="connsiteX26" fmla="*/ 4067504 w 6897414"/>
                  <a:gd name="connsiteY26" fmla="*/ 378372 h 3492062"/>
                  <a:gd name="connsiteX27" fmla="*/ 4020206 w 6897414"/>
                  <a:gd name="connsiteY27" fmla="*/ 291662 h 3492062"/>
                  <a:gd name="connsiteX28" fmla="*/ 3988676 w 6897414"/>
                  <a:gd name="connsiteY28" fmla="*/ 496614 h 3492062"/>
                  <a:gd name="connsiteX29" fmla="*/ 2814145 w 6897414"/>
                  <a:gd name="connsiteY29" fmla="*/ 338959 h 3492062"/>
                  <a:gd name="connsiteX30" fmla="*/ 945931 w 6897414"/>
                  <a:gd name="connsiteY30" fmla="*/ 953814 h 3492062"/>
                  <a:gd name="connsiteX0" fmla="*/ 945931 w 6897414"/>
                  <a:gd name="connsiteY0" fmla="*/ 953814 h 3492062"/>
                  <a:gd name="connsiteX1" fmla="*/ 945931 w 6897414"/>
                  <a:gd name="connsiteY1" fmla="*/ 953814 h 3492062"/>
                  <a:gd name="connsiteX2" fmla="*/ 94593 w 6897414"/>
                  <a:gd name="connsiteY2" fmla="*/ 1615966 h 3492062"/>
                  <a:gd name="connsiteX3" fmla="*/ 0 w 6897414"/>
                  <a:gd name="connsiteY3" fmla="*/ 2128345 h 3492062"/>
                  <a:gd name="connsiteX4" fmla="*/ 63062 w 6897414"/>
                  <a:gd name="connsiteY4" fmla="*/ 2680138 h 3492062"/>
                  <a:gd name="connsiteX5" fmla="*/ 189186 w 6897414"/>
                  <a:gd name="connsiteY5" fmla="*/ 3082159 h 3492062"/>
                  <a:gd name="connsiteX6" fmla="*/ 543911 w 6897414"/>
                  <a:gd name="connsiteY6" fmla="*/ 3310759 h 3492062"/>
                  <a:gd name="connsiteX7" fmla="*/ 2735318 w 6897414"/>
                  <a:gd name="connsiteY7" fmla="*/ 3492062 h 3492062"/>
                  <a:gd name="connsiteX8" fmla="*/ 3886200 w 6897414"/>
                  <a:gd name="connsiteY8" fmla="*/ 2829910 h 3492062"/>
                  <a:gd name="connsiteX9" fmla="*/ 4035973 w 6897414"/>
                  <a:gd name="connsiteY9" fmla="*/ 3097924 h 3492062"/>
                  <a:gd name="connsiteX10" fmla="*/ 4185745 w 6897414"/>
                  <a:gd name="connsiteY10" fmla="*/ 3097924 h 3492062"/>
                  <a:gd name="connsiteX11" fmla="*/ 6668814 w 6897414"/>
                  <a:gd name="connsiteY11" fmla="*/ 2341179 h 3492062"/>
                  <a:gd name="connsiteX12" fmla="*/ 6621518 w 6897414"/>
                  <a:gd name="connsiteY12" fmla="*/ 2057400 h 3492062"/>
                  <a:gd name="connsiteX13" fmla="*/ 6897414 w 6897414"/>
                  <a:gd name="connsiteY13" fmla="*/ 1954924 h 3492062"/>
                  <a:gd name="connsiteX14" fmla="*/ 6716111 w 6897414"/>
                  <a:gd name="connsiteY14" fmla="*/ 1426779 h 3492062"/>
                  <a:gd name="connsiteX15" fmla="*/ 6881649 w 6897414"/>
                  <a:gd name="connsiteY15" fmla="*/ 851338 h 3492062"/>
                  <a:gd name="connsiteX16" fmla="*/ 6653049 w 6897414"/>
                  <a:gd name="connsiteY16" fmla="*/ 268014 h 3492062"/>
                  <a:gd name="connsiteX17" fmla="*/ 6416566 w 6897414"/>
                  <a:gd name="connsiteY17" fmla="*/ 173421 h 3492062"/>
                  <a:gd name="connsiteX18" fmla="*/ 6132786 w 6897414"/>
                  <a:gd name="connsiteY18" fmla="*/ 118241 h 3492062"/>
                  <a:gd name="connsiteX19" fmla="*/ 5935718 w 6897414"/>
                  <a:gd name="connsiteY19" fmla="*/ 102476 h 3492062"/>
                  <a:gd name="connsiteX20" fmla="*/ 5801711 w 6897414"/>
                  <a:gd name="connsiteY20" fmla="*/ 102476 h 3492062"/>
                  <a:gd name="connsiteX21" fmla="*/ 5415455 w 6897414"/>
                  <a:gd name="connsiteY21" fmla="*/ 149772 h 3492062"/>
                  <a:gd name="connsiteX22" fmla="*/ 5407573 w 6897414"/>
                  <a:gd name="connsiteY22" fmla="*/ 0 h 3492062"/>
                  <a:gd name="connsiteX23" fmla="*/ 5312980 w 6897414"/>
                  <a:gd name="connsiteY23" fmla="*/ 7883 h 3492062"/>
                  <a:gd name="connsiteX24" fmla="*/ 5320862 w 6897414"/>
                  <a:gd name="connsiteY24" fmla="*/ 165538 h 3492062"/>
                  <a:gd name="connsiteX25" fmla="*/ 4051738 w 6897414"/>
                  <a:gd name="connsiteY25" fmla="*/ 520262 h 3492062"/>
                  <a:gd name="connsiteX26" fmla="*/ 4106918 w 6897414"/>
                  <a:gd name="connsiteY26" fmla="*/ 315310 h 3492062"/>
                  <a:gd name="connsiteX27" fmla="*/ 4020206 w 6897414"/>
                  <a:gd name="connsiteY27" fmla="*/ 291662 h 3492062"/>
                  <a:gd name="connsiteX28" fmla="*/ 3988676 w 6897414"/>
                  <a:gd name="connsiteY28" fmla="*/ 496614 h 3492062"/>
                  <a:gd name="connsiteX29" fmla="*/ 2814145 w 6897414"/>
                  <a:gd name="connsiteY29" fmla="*/ 338959 h 3492062"/>
                  <a:gd name="connsiteX30" fmla="*/ 945931 w 6897414"/>
                  <a:gd name="connsiteY30" fmla="*/ 953814 h 3492062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035973 w 6897414"/>
                  <a:gd name="connsiteY9" fmla="*/ 3137337 h 3531475"/>
                  <a:gd name="connsiteX10" fmla="*/ 4185745 w 6897414"/>
                  <a:gd name="connsiteY10" fmla="*/ 3137337 h 3531475"/>
                  <a:gd name="connsiteX11" fmla="*/ 6668814 w 6897414"/>
                  <a:gd name="connsiteY11" fmla="*/ 23805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20862 w 6897414"/>
                  <a:gd name="connsiteY24" fmla="*/ 204951 h 3531475"/>
                  <a:gd name="connsiteX25" fmla="*/ 4051738 w 6897414"/>
                  <a:gd name="connsiteY25" fmla="*/ 559675 h 3531475"/>
                  <a:gd name="connsiteX26" fmla="*/ 4106918 w 6897414"/>
                  <a:gd name="connsiteY26" fmla="*/ 354723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035973 w 6897414"/>
                  <a:gd name="connsiteY9" fmla="*/ 3137337 h 3531475"/>
                  <a:gd name="connsiteX10" fmla="*/ 4185745 w 6897414"/>
                  <a:gd name="connsiteY10" fmla="*/ 3137337 h 3531475"/>
                  <a:gd name="connsiteX11" fmla="*/ 6668814 w 6897414"/>
                  <a:gd name="connsiteY11" fmla="*/ 23805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51738 w 6897414"/>
                  <a:gd name="connsiteY25" fmla="*/ 559675 h 3531475"/>
                  <a:gd name="connsiteX26" fmla="*/ 4106918 w 6897414"/>
                  <a:gd name="connsiteY26" fmla="*/ 354723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035973 w 6897414"/>
                  <a:gd name="connsiteY9" fmla="*/ 3137337 h 3531475"/>
                  <a:gd name="connsiteX10" fmla="*/ 4185745 w 6897414"/>
                  <a:gd name="connsiteY10" fmla="*/ 3137337 h 3531475"/>
                  <a:gd name="connsiteX11" fmla="*/ 6668814 w 6897414"/>
                  <a:gd name="connsiteY11" fmla="*/ 23805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51738 w 6897414"/>
                  <a:gd name="connsiteY25" fmla="*/ 559675 h 3531475"/>
                  <a:gd name="connsiteX26" fmla="*/ 4067504 w 6897414"/>
                  <a:gd name="connsiteY26" fmla="*/ 323192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035973 w 6897414"/>
                  <a:gd name="connsiteY9" fmla="*/ 3137337 h 3531475"/>
                  <a:gd name="connsiteX10" fmla="*/ 4185745 w 6897414"/>
                  <a:gd name="connsiteY10" fmla="*/ 3137337 h 3531475"/>
                  <a:gd name="connsiteX11" fmla="*/ 6668814 w 6897414"/>
                  <a:gd name="connsiteY11" fmla="*/ 23805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28090 w 6897414"/>
                  <a:gd name="connsiteY25" fmla="*/ 559675 h 3531475"/>
                  <a:gd name="connsiteX26" fmla="*/ 4067504 w 6897414"/>
                  <a:gd name="connsiteY26" fmla="*/ 323192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107411 w 6897414"/>
                  <a:gd name="connsiteY9" fmla="*/ 3346887 h 3531475"/>
                  <a:gd name="connsiteX10" fmla="*/ 4185745 w 6897414"/>
                  <a:gd name="connsiteY10" fmla="*/ 3137337 h 3531475"/>
                  <a:gd name="connsiteX11" fmla="*/ 6668814 w 6897414"/>
                  <a:gd name="connsiteY11" fmla="*/ 23805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28090 w 6897414"/>
                  <a:gd name="connsiteY25" fmla="*/ 559675 h 3531475"/>
                  <a:gd name="connsiteX26" fmla="*/ 4067504 w 6897414"/>
                  <a:gd name="connsiteY26" fmla="*/ 323192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107411 w 6897414"/>
                  <a:gd name="connsiteY9" fmla="*/ 3346887 h 3531475"/>
                  <a:gd name="connsiteX10" fmla="*/ 4271470 w 6897414"/>
                  <a:gd name="connsiteY10" fmla="*/ 3399274 h 3531475"/>
                  <a:gd name="connsiteX11" fmla="*/ 6668814 w 6897414"/>
                  <a:gd name="connsiteY11" fmla="*/ 23805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28090 w 6897414"/>
                  <a:gd name="connsiteY25" fmla="*/ 559675 h 3531475"/>
                  <a:gd name="connsiteX26" fmla="*/ 4067504 w 6897414"/>
                  <a:gd name="connsiteY26" fmla="*/ 323192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107411 w 6897414"/>
                  <a:gd name="connsiteY9" fmla="*/ 3346887 h 3531475"/>
                  <a:gd name="connsiteX10" fmla="*/ 4271470 w 6897414"/>
                  <a:gd name="connsiteY10" fmla="*/ 3399274 h 3531475"/>
                  <a:gd name="connsiteX11" fmla="*/ 6768826 w 6897414"/>
                  <a:gd name="connsiteY11" fmla="*/ 266634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28090 w 6897414"/>
                  <a:gd name="connsiteY25" fmla="*/ 559675 h 3531475"/>
                  <a:gd name="connsiteX26" fmla="*/ 4067504 w 6897414"/>
                  <a:gd name="connsiteY26" fmla="*/ 323192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  <a:gd name="connsiteX0" fmla="*/ 945931 w 6897414"/>
                  <a:gd name="connsiteY0" fmla="*/ 993227 h 3531475"/>
                  <a:gd name="connsiteX1" fmla="*/ 945931 w 6897414"/>
                  <a:gd name="connsiteY1" fmla="*/ 993227 h 3531475"/>
                  <a:gd name="connsiteX2" fmla="*/ 94593 w 6897414"/>
                  <a:gd name="connsiteY2" fmla="*/ 1655379 h 3531475"/>
                  <a:gd name="connsiteX3" fmla="*/ 0 w 6897414"/>
                  <a:gd name="connsiteY3" fmla="*/ 2167758 h 3531475"/>
                  <a:gd name="connsiteX4" fmla="*/ 63062 w 6897414"/>
                  <a:gd name="connsiteY4" fmla="*/ 2719551 h 3531475"/>
                  <a:gd name="connsiteX5" fmla="*/ 189186 w 6897414"/>
                  <a:gd name="connsiteY5" fmla="*/ 3121572 h 3531475"/>
                  <a:gd name="connsiteX6" fmla="*/ 543911 w 6897414"/>
                  <a:gd name="connsiteY6" fmla="*/ 3350172 h 3531475"/>
                  <a:gd name="connsiteX7" fmla="*/ 2735318 w 6897414"/>
                  <a:gd name="connsiteY7" fmla="*/ 3531475 h 3531475"/>
                  <a:gd name="connsiteX8" fmla="*/ 3886200 w 6897414"/>
                  <a:gd name="connsiteY8" fmla="*/ 2869323 h 3531475"/>
                  <a:gd name="connsiteX9" fmla="*/ 4107411 w 6897414"/>
                  <a:gd name="connsiteY9" fmla="*/ 3346887 h 3531475"/>
                  <a:gd name="connsiteX10" fmla="*/ 4271470 w 6897414"/>
                  <a:gd name="connsiteY10" fmla="*/ 3399274 h 3531475"/>
                  <a:gd name="connsiteX11" fmla="*/ 6764064 w 6897414"/>
                  <a:gd name="connsiteY11" fmla="*/ 2647292 h 3531475"/>
                  <a:gd name="connsiteX12" fmla="*/ 6621518 w 6897414"/>
                  <a:gd name="connsiteY12" fmla="*/ 2096813 h 3531475"/>
                  <a:gd name="connsiteX13" fmla="*/ 6897414 w 6897414"/>
                  <a:gd name="connsiteY13" fmla="*/ 1994337 h 3531475"/>
                  <a:gd name="connsiteX14" fmla="*/ 6716111 w 6897414"/>
                  <a:gd name="connsiteY14" fmla="*/ 1466192 h 3531475"/>
                  <a:gd name="connsiteX15" fmla="*/ 6881649 w 6897414"/>
                  <a:gd name="connsiteY15" fmla="*/ 890751 h 3531475"/>
                  <a:gd name="connsiteX16" fmla="*/ 6653049 w 6897414"/>
                  <a:gd name="connsiteY16" fmla="*/ 307427 h 3531475"/>
                  <a:gd name="connsiteX17" fmla="*/ 6416566 w 6897414"/>
                  <a:gd name="connsiteY17" fmla="*/ 212834 h 3531475"/>
                  <a:gd name="connsiteX18" fmla="*/ 6132786 w 6897414"/>
                  <a:gd name="connsiteY18" fmla="*/ 157654 h 3531475"/>
                  <a:gd name="connsiteX19" fmla="*/ 5935718 w 6897414"/>
                  <a:gd name="connsiteY19" fmla="*/ 141889 h 3531475"/>
                  <a:gd name="connsiteX20" fmla="*/ 5801711 w 6897414"/>
                  <a:gd name="connsiteY20" fmla="*/ 141889 h 3531475"/>
                  <a:gd name="connsiteX21" fmla="*/ 5415455 w 6897414"/>
                  <a:gd name="connsiteY21" fmla="*/ 189185 h 3531475"/>
                  <a:gd name="connsiteX22" fmla="*/ 5407573 w 6897414"/>
                  <a:gd name="connsiteY22" fmla="*/ 39413 h 3531475"/>
                  <a:gd name="connsiteX23" fmla="*/ 5352394 w 6897414"/>
                  <a:gd name="connsiteY23" fmla="*/ 0 h 3531475"/>
                  <a:gd name="connsiteX24" fmla="*/ 5360276 w 6897414"/>
                  <a:gd name="connsiteY24" fmla="*/ 197068 h 3531475"/>
                  <a:gd name="connsiteX25" fmla="*/ 4028090 w 6897414"/>
                  <a:gd name="connsiteY25" fmla="*/ 559675 h 3531475"/>
                  <a:gd name="connsiteX26" fmla="*/ 4067504 w 6897414"/>
                  <a:gd name="connsiteY26" fmla="*/ 323192 h 3531475"/>
                  <a:gd name="connsiteX27" fmla="*/ 4020206 w 6897414"/>
                  <a:gd name="connsiteY27" fmla="*/ 331075 h 3531475"/>
                  <a:gd name="connsiteX28" fmla="*/ 3988676 w 6897414"/>
                  <a:gd name="connsiteY28" fmla="*/ 536027 h 3531475"/>
                  <a:gd name="connsiteX29" fmla="*/ 2814145 w 6897414"/>
                  <a:gd name="connsiteY29" fmla="*/ 378372 h 3531475"/>
                  <a:gd name="connsiteX30" fmla="*/ 945931 w 6897414"/>
                  <a:gd name="connsiteY30" fmla="*/ 993227 h 35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897414" h="3531475">
                    <a:moveTo>
                      <a:pt x="945931" y="993227"/>
                    </a:moveTo>
                    <a:lnTo>
                      <a:pt x="945931" y="993227"/>
                    </a:lnTo>
                    <a:lnTo>
                      <a:pt x="94593" y="1655379"/>
                    </a:lnTo>
                    <a:lnTo>
                      <a:pt x="0" y="2167758"/>
                    </a:lnTo>
                    <a:lnTo>
                      <a:pt x="63062" y="2719551"/>
                    </a:lnTo>
                    <a:lnTo>
                      <a:pt x="189186" y="3121572"/>
                    </a:lnTo>
                    <a:lnTo>
                      <a:pt x="543911" y="3350172"/>
                    </a:lnTo>
                    <a:lnTo>
                      <a:pt x="2735318" y="3531475"/>
                    </a:lnTo>
                    <a:lnTo>
                      <a:pt x="3886200" y="2869323"/>
                    </a:lnTo>
                    <a:lnTo>
                      <a:pt x="4107411" y="3346887"/>
                    </a:lnTo>
                    <a:lnTo>
                      <a:pt x="4271470" y="3399274"/>
                    </a:lnTo>
                    <a:lnTo>
                      <a:pt x="6764064" y="2647292"/>
                    </a:lnTo>
                    <a:lnTo>
                      <a:pt x="6621518" y="2096813"/>
                    </a:lnTo>
                    <a:lnTo>
                      <a:pt x="6897414" y="1994337"/>
                    </a:lnTo>
                    <a:lnTo>
                      <a:pt x="6716111" y="1466192"/>
                    </a:lnTo>
                    <a:lnTo>
                      <a:pt x="6881649" y="890751"/>
                    </a:lnTo>
                    <a:lnTo>
                      <a:pt x="6653049" y="307427"/>
                    </a:lnTo>
                    <a:lnTo>
                      <a:pt x="6416566" y="212834"/>
                    </a:lnTo>
                    <a:lnTo>
                      <a:pt x="6132786" y="157654"/>
                    </a:lnTo>
                    <a:lnTo>
                      <a:pt x="5935718" y="141889"/>
                    </a:lnTo>
                    <a:lnTo>
                      <a:pt x="5801711" y="141889"/>
                    </a:lnTo>
                    <a:lnTo>
                      <a:pt x="5415455" y="189185"/>
                    </a:lnTo>
                    <a:lnTo>
                      <a:pt x="5407573" y="39413"/>
                    </a:lnTo>
                    <a:lnTo>
                      <a:pt x="5352394" y="0"/>
                    </a:lnTo>
                    <a:lnTo>
                      <a:pt x="5360276" y="197068"/>
                    </a:lnTo>
                    <a:lnTo>
                      <a:pt x="4028090" y="559675"/>
                    </a:lnTo>
                    <a:lnTo>
                      <a:pt x="4067504" y="323192"/>
                    </a:lnTo>
                    <a:lnTo>
                      <a:pt x="4020206" y="331075"/>
                    </a:lnTo>
                    <a:lnTo>
                      <a:pt x="3988676" y="536027"/>
                    </a:lnTo>
                    <a:lnTo>
                      <a:pt x="2814145" y="378372"/>
                    </a:lnTo>
                    <a:lnTo>
                      <a:pt x="945931" y="993227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271797" y="2533120"/>
                <a:ext cx="6684579" cy="3216165"/>
              </a:xfrm>
              <a:custGeom>
                <a:avLst/>
                <a:gdLst>
                  <a:gd name="connsiteX0" fmla="*/ 969579 w 6684579"/>
                  <a:gd name="connsiteY0" fmla="*/ 843455 h 3216165"/>
                  <a:gd name="connsiteX1" fmla="*/ 969579 w 6684579"/>
                  <a:gd name="connsiteY1" fmla="*/ 843455 h 3216165"/>
                  <a:gd name="connsiteX2" fmla="*/ 906517 w 6684579"/>
                  <a:gd name="connsiteY2" fmla="*/ 867103 h 3216165"/>
                  <a:gd name="connsiteX3" fmla="*/ 882869 w 6684579"/>
                  <a:gd name="connsiteY3" fmla="*/ 882868 h 3216165"/>
                  <a:gd name="connsiteX4" fmla="*/ 94593 w 6684579"/>
                  <a:gd name="connsiteY4" fmla="*/ 1489841 h 3216165"/>
                  <a:gd name="connsiteX5" fmla="*/ 0 w 6684579"/>
                  <a:gd name="connsiteY5" fmla="*/ 1915510 h 3216165"/>
                  <a:gd name="connsiteX6" fmla="*/ 102475 w 6684579"/>
                  <a:gd name="connsiteY6" fmla="*/ 2451537 h 3216165"/>
                  <a:gd name="connsiteX7" fmla="*/ 204951 w 6684579"/>
                  <a:gd name="connsiteY7" fmla="*/ 2664372 h 3216165"/>
                  <a:gd name="connsiteX8" fmla="*/ 788275 w 6684579"/>
                  <a:gd name="connsiteY8" fmla="*/ 2522482 h 3216165"/>
                  <a:gd name="connsiteX9" fmla="*/ 780393 w 6684579"/>
                  <a:gd name="connsiteY9" fmla="*/ 2688020 h 3216165"/>
                  <a:gd name="connsiteX10" fmla="*/ 252248 w 6684579"/>
                  <a:gd name="connsiteY10" fmla="*/ 2853558 h 3216165"/>
                  <a:gd name="connsiteX11" fmla="*/ 520262 w 6684579"/>
                  <a:gd name="connsiteY11" fmla="*/ 3034862 h 3216165"/>
                  <a:gd name="connsiteX12" fmla="*/ 2522482 w 6684579"/>
                  <a:gd name="connsiteY12" fmla="*/ 3216165 h 3216165"/>
                  <a:gd name="connsiteX13" fmla="*/ 2664372 w 6684579"/>
                  <a:gd name="connsiteY13" fmla="*/ 3168868 h 3216165"/>
                  <a:gd name="connsiteX14" fmla="*/ 3034862 w 6684579"/>
                  <a:gd name="connsiteY14" fmla="*/ 2908737 h 3216165"/>
                  <a:gd name="connsiteX15" fmla="*/ 3026979 w 6684579"/>
                  <a:gd name="connsiteY15" fmla="*/ 2356944 h 3216165"/>
                  <a:gd name="connsiteX16" fmla="*/ 3121572 w 6684579"/>
                  <a:gd name="connsiteY16" fmla="*/ 2230820 h 3216165"/>
                  <a:gd name="connsiteX17" fmla="*/ 3350172 w 6684579"/>
                  <a:gd name="connsiteY17" fmla="*/ 2128344 h 3216165"/>
                  <a:gd name="connsiteX18" fmla="*/ 6471744 w 6684579"/>
                  <a:gd name="connsiteY18" fmla="*/ 1190296 h 3216165"/>
                  <a:gd name="connsiteX19" fmla="*/ 6605751 w 6684579"/>
                  <a:gd name="connsiteY19" fmla="*/ 977462 h 3216165"/>
                  <a:gd name="connsiteX20" fmla="*/ 6684579 w 6684579"/>
                  <a:gd name="connsiteY20" fmla="*/ 701565 h 3216165"/>
                  <a:gd name="connsiteX21" fmla="*/ 6660931 w 6684579"/>
                  <a:gd name="connsiteY21" fmla="*/ 685800 h 3216165"/>
                  <a:gd name="connsiteX22" fmla="*/ 5628289 w 6684579"/>
                  <a:gd name="connsiteY22" fmla="*/ 953813 h 3216165"/>
                  <a:gd name="connsiteX23" fmla="*/ 5659820 w 6684579"/>
                  <a:gd name="connsiteY23" fmla="*/ 733096 h 3216165"/>
                  <a:gd name="connsiteX24" fmla="*/ 6006662 w 6684579"/>
                  <a:gd name="connsiteY24" fmla="*/ 370489 h 3216165"/>
                  <a:gd name="connsiteX25" fmla="*/ 6526924 w 6684579"/>
                  <a:gd name="connsiteY25" fmla="*/ 236482 h 3216165"/>
                  <a:gd name="connsiteX26" fmla="*/ 6432331 w 6684579"/>
                  <a:gd name="connsiteY26" fmla="*/ 126124 h 3216165"/>
                  <a:gd name="connsiteX27" fmla="*/ 6258910 w 6684579"/>
                  <a:gd name="connsiteY27" fmla="*/ 55179 h 3216165"/>
                  <a:gd name="connsiteX28" fmla="*/ 6014544 w 6684579"/>
                  <a:gd name="connsiteY28" fmla="*/ 0 h 3216165"/>
                  <a:gd name="connsiteX29" fmla="*/ 5849007 w 6684579"/>
                  <a:gd name="connsiteY29" fmla="*/ 0 h 3216165"/>
                  <a:gd name="connsiteX30" fmla="*/ 5667703 w 6684579"/>
                  <a:gd name="connsiteY30" fmla="*/ 31531 h 3216165"/>
                  <a:gd name="connsiteX31" fmla="*/ 5549462 w 6684579"/>
                  <a:gd name="connsiteY31" fmla="*/ 31531 h 3216165"/>
                  <a:gd name="connsiteX32" fmla="*/ 5131675 w 6684579"/>
                  <a:gd name="connsiteY32" fmla="*/ 126124 h 3216165"/>
                  <a:gd name="connsiteX33" fmla="*/ 4075386 w 6684579"/>
                  <a:gd name="connsiteY33" fmla="*/ 417786 h 3216165"/>
                  <a:gd name="connsiteX34" fmla="*/ 2719551 w 6684579"/>
                  <a:gd name="connsiteY34" fmla="*/ 244365 h 3216165"/>
                  <a:gd name="connsiteX35" fmla="*/ 969579 w 6684579"/>
                  <a:gd name="connsiteY35" fmla="*/ 843455 h 3216165"/>
                  <a:gd name="connsiteX0" fmla="*/ 969579 w 6684579"/>
                  <a:gd name="connsiteY0" fmla="*/ 843455 h 3216165"/>
                  <a:gd name="connsiteX1" fmla="*/ 969579 w 6684579"/>
                  <a:gd name="connsiteY1" fmla="*/ 843455 h 3216165"/>
                  <a:gd name="connsiteX2" fmla="*/ 906517 w 6684579"/>
                  <a:gd name="connsiteY2" fmla="*/ 867103 h 3216165"/>
                  <a:gd name="connsiteX3" fmla="*/ 882869 w 6684579"/>
                  <a:gd name="connsiteY3" fmla="*/ 882868 h 3216165"/>
                  <a:gd name="connsiteX4" fmla="*/ 94593 w 6684579"/>
                  <a:gd name="connsiteY4" fmla="*/ 1489841 h 3216165"/>
                  <a:gd name="connsiteX5" fmla="*/ 0 w 6684579"/>
                  <a:gd name="connsiteY5" fmla="*/ 1915510 h 3216165"/>
                  <a:gd name="connsiteX6" fmla="*/ 102475 w 6684579"/>
                  <a:gd name="connsiteY6" fmla="*/ 2451537 h 3216165"/>
                  <a:gd name="connsiteX7" fmla="*/ 204951 w 6684579"/>
                  <a:gd name="connsiteY7" fmla="*/ 2664372 h 3216165"/>
                  <a:gd name="connsiteX8" fmla="*/ 764212 w 6684579"/>
                  <a:gd name="connsiteY8" fmla="*/ 2450293 h 3216165"/>
                  <a:gd name="connsiteX9" fmla="*/ 780393 w 6684579"/>
                  <a:gd name="connsiteY9" fmla="*/ 2688020 h 3216165"/>
                  <a:gd name="connsiteX10" fmla="*/ 252248 w 6684579"/>
                  <a:gd name="connsiteY10" fmla="*/ 2853558 h 3216165"/>
                  <a:gd name="connsiteX11" fmla="*/ 520262 w 6684579"/>
                  <a:gd name="connsiteY11" fmla="*/ 3034862 h 3216165"/>
                  <a:gd name="connsiteX12" fmla="*/ 2522482 w 6684579"/>
                  <a:gd name="connsiteY12" fmla="*/ 3216165 h 3216165"/>
                  <a:gd name="connsiteX13" fmla="*/ 2664372 w 6684579"/>
                  <a:gd name="connsiteY13" fmla="*/ 3168868 h 3216165"/>
                  <a:gd name="connsiteX14" fmla="*/ 3034862 w 6684579"/>
                  <a:gd name="connsiteY14" fmla="*/ 2908737 h 3216165"/>
                  <a:gd name="connsiteX15" fmla="*/ 3026979 w 6684579"/>
                  <a:gd name="connsiteY15" fmla="*/ 2356944 h 3216165"/>
                  <a:gd name="connsiteX16" fmla="*/ 3121572 w 6684579"/>
                  <a:gd name="connsiteY16" fmla="*/ 2230820 h 3216165"/>
                  <a:gd name="connsiteX17" fmla="*/ 3350172 w 6684579"/>
                  <a:gd name="connsiteY17" fmla="*/ 2128344 h 3216165"/>
                  <a:gd name="connsiteX18" fmla="*/ 6471744 w 6684579"/>
                  <a:gd name="connsiteY18" fmla="*/ 1190296 h 3216165"/>
                  <a:gd name="connsiteX19" fmla="*/ 6605751 w 6684579"/>
                  <a:gd name="connsiteY19" fmla="*/ 977462 h 3216165"/>
                  <a:gd name="connsiteX20" fmla="*/ 6684579 w 6684579"/>
                  <a:gd name="connsiteY20" fmla="*/ 701565 h 3216165"/>
                  <a:gd name="connsiteX21" fmla="*/ 6660931 w 6684579"/>
                  <a:gd name="connsiteY21" fmla="*/ 685800 h 3216165"/>
                  <a:gd name="connsiteX22" fmla="*/ 5628289 w 6684579"/>
                  <a:gd name="connsiteY22" fmla="*/ 953813 h 3216165"/>
                  <a:gd name="connsiteX23" fmla="*/ 5659820 w 6684579"/>
                  <a:gd name="connsiteY23" fmla="*/ 733096 h 3216165"/>
                  <a:gd name="connsiteX24" fmla="*/ 6006662 w 6684579"/>
                  <a:gd name="connsiteY24" fmla="*/ 370489 h 3216165"/>
                  <a:gd name="connsiteX25" fmla="*/ 6526924 w 6684579"/>
                  <a:gd name="connsiteY25" fmla="*/ 236482 h 3216165"/>
                  <a:gd name="connsiteX26" fmla="*/ 6432331 w 6684579"/>
                  <a:gd name="connsiteY26" fmla="*/ 126124 h 3216165"/>
                  <a:gd name="connsiteX27" fmla="*/ 6258910 w 6684579"/>
                  <a:gd name="connsiteY27" fmla="*/ 55179 h 3216165"/>
                  <a:gd name="connsiteX28" fmla="*/ 6014544 w 6684579"/>
                  <a:gd name="connsiteY28" fmla="*/ 0 h 3216165"/>
                  <a:gd name="connsiteX29" fmla="*/ 5849007 w 6684579"/>
                  <a:gd name="connsiteY29" fmla="*/ 0 h 3216165"/>
                  <a:gd name="connsiteX30" fmla="*/ 5667703 w 6684579"/>
                  <a:gd name="connsiteY30" fmla="*/ 31531 h 3216165"/>
                  <a:gd name="connsiteX31" fmla="*/ 5549462 w 6684579"/>
                  <a:gd name="connsiteY31" fmla="*/ 31531 h 3216165"/>
                  <a:gd name="connsiteX32" fmla="*/ 5131675 w 6684579"/>
                  <a:gd name="connsiteY32" fmla="*/ 126124 h 3216165"/>
                  <a:gd name="connsiteX33" fmla="*/ 4075386 w 6684579"/>
                  <a:gd name="connsiteY33" fmla="*/ 417786 h 3216165"/>
                  <a:gd name="connsiteX34" fmla="*/ 2719551 w 6684579"/>
                  <a:gd name="connsiteY34" fmla="*/ 244365 h 3216165"/>
                  <a:gd name="connsiteX35" fmla="*/ 969579 w 6684579"/>
                  <a:gd name="connsiteY35" fmla="*/ 843455 h 321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684579" h="3216165">
                    <a:moveTo>
                      <a:pt x="969579" y="843455"/>
                    </a:moveTo>
                    <a:lnTo>
                      <a:pt x="969579" y="843455"/>
                    </a:lnTo>
                    <a:cubicBezTo>
                      <a:pt x="948558" y="851338"/>
                      <a:pt x="926955" y="857813"/>
                      <a:pt x="906517" y="867103"/>
                    </a:cubicBezTo>
                    <a:cubicBezTo>
                      <a:pt x="897892" y="871023"/>
                      <a:pt x="882869" y="882868"/>
                      <a:pt x="882869" y="882868"/>
                    </a:cubicBezTo>
                    <a:lnTo>
                      <a:pt x="94593" y="1489841"/>
                    </a:lnTo>
                    <a:lnTo>
                      <a:pt x="0" y="1915510"/>
                    </a:lnTo>
                    <a:lnTo>
                      <a:pt x="102475" y="2451537"/>
                    </a:lnTo>
                    <a:lnTo>
                      <a:pt x="204951" y="2664372"/>
                    </a:lnTo>
                    <a:lnTo>
                      <a:pt x="764212" y="2450293"/>
                    </a:lnTo>
                    <a:lnTo>
                      <a:pt x="780393" y="2688020"/>
                    </a:lnTo>
                    <a:lnTo>
                      <a:pt x="252248" y="2853558"/>
                    </a:lnTo>
                    <a:lnTo>
                      <a:pt x="520262" y="3034862"/>
                    </a:lnTo>
                    <a:lnTo>
                      <a:pt x="2522482" y="3216165"/>
                    </a:lnTo>
                    <a:lnTo>
                      <a:pt x="2664372" y="3168868"/>
                    </a:lnTo>
                    <a:lnTo>
                      <a:pt x="3034862" y="2908737"/>
                    </a:lnTo>
                    <a:lnTo>
                      <a:pt x="3026979" y="2356944"/>
                    </a:lnTo>
                    <a:lnTo>
                      <a:pt x="3121572" y="2230820"/>
                    </a:lnTo>
                    <a:lnTo>
                      <a:pt x="3350172" y="2128344"/>
                    </a:lnTo>
                    <a:lnTo>
                      <a:pt x="6471744" y="1190296"/>
                    </a:lnTo>
                    <a:lnTo>
                      <a:pt x="6605751" y="977462"/>
                    </a:lnTo>
                    <a:lnTo>
                      <a:pt x="6684579" y="701565"/>
                    </a:lnTo>
                    <a:lnTo>
                      <a:pt x="6660931" y="685800"/>
                    </a:lnTo>
                    <a:lnTo>
                      <a:pt x="5628289" y="953813"/>
                    </a:lnTo>
                    <a:lnTo>
                      <a:pt x="5659820" y="733096"/>
                    </a:lnTo>
                    <a:lnTo>
                      <a:pt x="6006662" y="370489"/>
                    </a:lnTo>
                    <a:lnTo>
                      <a:pt x="6526924" y="236482"/>
                    </a:lnTo>
                    <a:lnTo>
                      <a:pt x="6432331" y="126124"/>
                    </a:lnTo>
                    <a:lnTo>
                      <a:pt x="6258910" y="55179"/>
                    </a:lnTo>
                    <a:lnTo>
                      <a:pt x="6014544" y="0"/>
                    </a:lnTo>
                    <a:lnTo>
                      <a:pt x="5849007" y="0"/>
                    </a:lnTo>
                    <a:lnTo>
                      <a:pt x="5667703" y="31531"/>
                    </a:lnTo>
                    <a:lnTo>
                      <a:pt x="5549462" y="31531"/>
                    </a:lnTo>
                    <a:lnTo>
                      <a:pt x="5131675" y="126124"/>
                    </a:lnTo>
                    <a:lnTo>
                      <a:pt x="4075386" y="417786"/>
                    </a:lnTo>
                    <a:lnTo>
                      <a:pt x="2719551" y="244365"/>
                    </a:lnTo>
                    <a:lnTo>
                      <a:pt x="969579" y="84345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 rot="-960000">
                <a:off x="1113277" y="5013998"/>
                <a:ext cx="72008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 rot="-960000">
                <a:off x="8035884" y="2653222"/>
                <a:ext cx="72008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20562232">
                <a:off x="1166762" y="4002808"/>
                <a:ext cx="6840760" cy="25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2176747">
                <a:off x="1229149" y="4637984"/>
                <a:ext cx="3181287" cy="209047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666659" y="3645024"/>
              <a:ext cx="1071968" cy="776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196340" y="3238500"/>
              <a:ext cx="3817620" cy="2400300"/>
            </a:xfrm>
            <a:custGeom>
              <a:avLst/>
              <a:gdLst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7160 w 3817620"/>
                <a:gd name="connsiteY4" fmla="*/ 1744980 h 2400300"/>
                <a:gd name="connsiteX5" fmla="*/ 220980 w 3817620"/>
                <a:gd name="connsiteY5" fmla="*/ 1760220 h 2400300"/>
                <a:gd name="connsiteX6" fmla="*/ 266700 w 3817620"/>
                <a:gd name="connsiteY6" fmla="*/ 1737360 h 2400300"/>
                <a:gd name="connsiteX7" fmla="*/ 175260 w 3817620"/>
                <a:gd name="connsiteY7" fmla="*/ 1767840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7160 w 3817620"/>
                <a:gd name="connsiteY4" fmla="*/ 1744980 h 2400300"/>
                <a:gd name="connsiteX5" fmla="*/ 220980 w 3817620"/>
                <a:gd name="connsiteY5" fmla="*/ 1760220 h 2400300"/>
                <a:gd name="connsiteX6" fmla="*/ 266700 w 3817620"/>
                <a:gd name="connsiteY6" fmla="*/ 1737360 h 2400300"/>
                <a:gd name="connsiteX7" fmla="*/ 205740 w 3817620"/>
                <a:gd name="connsiteY7" fmla="*/ 1805940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7160 w 3817620"/>
                <a:gd name="connsiteY4" fmla="*/ 1744980 h 2400300"/>
                <a:gd name="connsiteX5" fmla="*/ 220980 w 3817620"/>
                <a:gd name="connsiteY5" fmla="*/ 1760220 h 2400300"/>
                <a:gd name="connsiteX6" fmla="*/ 266700 w 3817620"/>
                <a:gd name="connsiteY6" fmla="*/ 1737360 h 2400300"/>
                <a:gd name="connsiteX7" fmla="*/ 186690 w 3817620"/>
                <a:gd name="connsiteY7" fmla="*/ 1789271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7160 w 3817620"/>
                <a:gd name="connsiteY4" fmla="*/ 1744980 h 2400300"/>
                <a:gd name="connsiteX5" fmla="*/ 194786 w 3817620"/>
                <a:gd name="connsiteY5" fmla="*/ 1753077 h 2400300"/>
                <a:gd name="connsiteX6" fmla="*/ 266700 w 3817620"/>
                <a:gd name="connsiteY6" fmla="*/ 1737360 h 2400300"/>
                <a:gd name="connsiteX7" fmla="*/ 186690 w 3817620"/>
                <a:gd name="connsiteY7" fmla="*/ 1789271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7160 w 3817620"/>
                <a:gd name="connsiteY4" fmla="*/ 1744980 h 2400300"/>
                <a:gd name="connsiteX5" fmla="*/ 194786 w 3817620"/>
                <a:gd name="connsiteY5" fmla="*/ 1753077 h 2400300"/>
                <a:gd name="connsiteX6" fmla="*/ 257175 w 3817620"/>
                <a:gd name="connsiteY6" fmla="*/ 1708785 h 2400300"/>
                <a:gd name="connsiteX7" fmla="*/ 186690 w 3817620"/>
                <a:gd name="connsiteY7" fmla="*/ 1789271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7160 w 3817620"/>
                <a:gd name="connsiteY4" fmla="*/ 1744980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86690 w 3817620"/>
                <a:gd name="connsiteY7" fmla="*/ 1789271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2398 w 3817620"/>
                <a:gd name="connsiteY4" fmla="*/ 1709261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86690 w 3817620"/>
                <a:gd name="connsiteY7" fmla="*/ 1789271 h 2400300"/>
                <a:gd name="connsiteX8" fmla="*/ 160020 w 3817620"/>
                <a:gd name="connsiteY8" fmla="*/ 1851660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2398 w 3817620"/>
                <a:gd name="connsiteY4" fmla="*/ 1709261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86690 w 3817620"/>
                <a:gd name="connsiteY7" fmla="*/ 1789271 h 2400300"/>
                <a:gd name="connsiteX8" fmla="*/ 152877 w 3817620"/>
                <a:gd name="connsiteY8" fmla="*/ 1811178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2398 w 3817620"/>
                <a:gd name="connsiteY4" fmla="*/ 1709261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77165 w 3817620"/>
                <a:gd name="connsiteY7" fmla="*/ 1758315 h 2400300"/>
                <a:gd name="connsiteX8" fmla="*/ 152877 w 3817620"/>
                <a:gd name="connsiteY8" fmla="*/ 1811178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2398 w 3817620"/>
                <a:gd name="connsiteY4" fmla="*/ 1709261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77165 w 3817620"/>
                <a:gd name="connsiteY7" fmla="*/ 1758315 h 2400300"/>
                <a:gd name="connsiteX8" fmla="*/ 152877 w 3817620"/>
                <a:gd name="connsiteY8" fmla="*/ 1811178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2398 w 3817620"/>
                <a:gd name="connsiteY4" fmla="*/ 1709261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77165 w 3817620"/>
                <a:gd name="connsiteY7" fmla="*/ 1758315 h 2400300"/>
                <a:gd name="connsiteX8" fmla="*/ 160021 w 3817620"/>
                <a:gd name="connsiteY8" fmla="*/ 1811178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  <a:gd name="connsiteX0" fmla="*/ 891540 w 3817620"/>
                <a:gd name="connsiteY0" fmla="*/ 0 h 2400300"/>
                <a:gd name="connsiteX1" fmla="*/ 99060 w 3817620"/>
                <a:gd name="connsiteY1" fmla="*/ 609600 h 2400300"/>
                <a:gd name="connsiteX2" fmla="*/ 0 w 3817620"/>
                <a:gd name="connsiteY2" fmla="*/ 1104900 h 2400300"/>
                <a:gd name="connsiteX3" fmla="*/ 99060 w 3817620"/>
                <a:gd name="connsiteY3" fmla="*/ 1638300 h 2400300"/>
                <a:gd name="connsiteX4" fmla="*/ 132398 w 3817620"/>
                <a:gd name="connsiteY4" fmla="*/ 1709261 h 2400300"/>
                <a:gd name="connsiteX5" fmla="*/ 185261 w 3817620"/>
                <a:gd name="connsiteY5" fmla="*/ 1722121 h 2400300"/>
                <a:gd name="connsiteX6" fmla="*/ 257175 w 3817620"/>
                <a:gd name="connsiteY6" fmla="*/ 1708785 h 2400300"/>
                <a:gd name="connsiteX7" fmla="*/ 184308 w 3817620"/>
                <a:gd name="connsiteY7" fmla="*/ 1758315 h 2400300"/>
                <a:gd name="connsiteX8" fmla="*/ 160021 w 3817620"/>
                <a:gd name="connsiteY8" fmla="*/ 1811178 h 2400300"/>
                <a:gd name="connsiteX9" fmla="*/ 243840 w 3817620"/>
                <a:gd name="connsiteY9" fmla="*/ 2034540 h 2400300"/>
                <a:gd name="connsiteX10" fmla="*/ 556260 w 3817620"/>
                <a:gd name="connsiteY10" fmla="*/ 2240280 h 2400300"/>
                <a:gd name="connsiteX11" fmla="*/ 2667000 w 3817620"/>
                <a:gd name="connsiteY11" fmla="*/ 2400300 h 2400300"/>
                <a:gd name="connsiteX12" fmla="*/ 2834640 w 3817620"/>
                <a:gd name="connsiteY12" fmla="*/ 2308860 h 2400300"/>
                <a:gd name="connsiteX13" fmla="*/ 2819400 w 3817620"/>
                <a:gd name="connsiteY13" fmla="*/ 2240280 h 2400300"/>
                <a:gd name="connsiteX14" fmla="*/ 2766060 w 3817620"/>
                <a:gd name="connsiteY14" fmla="*/ 2209800 h 2400300"/>
                <a:gd name="connsiteX15" fmla="*/ 2857500 w 3817620"/>
                <a:gd name="connsiteY15" fmla="*/ 2263140 h 2400300"/>
                <a:gd name="connsiteX16" fmla="*/ 2941320 w 3817620"/>
                <a:gd name="connsiteY16" fmla="*/ 2247900 h 2400300"/>
                <a:gd name="connsiteX17" fmla="*/ 3817620 w 3817620"/>
                <a:gd name="connsiteY17" fmla="*/ 170688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7620" h="2400300">
                  <a:moveTo>
                    <a:pt x="891540" y="0"/>
                  </a:moveTo>
                  <a:lnTo>
                    <a:pt x="99060" y="609600"/>
                  </a:lnTo>
                  <a:lnTo>
                    <a:pt x="0" y="1104900"/>
                  </a:lnTo>
                  <a:lnTo>
                    <a:pt x="99060" y="1638300"/>
                  </a:lnTo>
                  <a:lnTo>
                    <a:pt x="132398" y="1709261"/>
                  </a:lnTo>
                  <a:lnTo>
                    <a:pt x="185261" y="1722121"/>
                  </a:lnTo>
                  <a:lnTo>
                    <a:pt x="257175" y="1708785"/>
                  </a:lnTo>
                  <a:lnTo>
                    <a:pt x="184308" y="1758315"/>
                  </a:lnTo>
                  <a:cubicBezTo>
                    <a:pt x="183356" y="1778317"/>
                    <a:pt x="168117" y="1793557"/>
                    <a:pt x="160021" y="1811178"/>
                  </a:cubicBezTo>
                  <a:lnTo>
                    <a:pt x="243840" y="2034540"/>
                  </a:lnTo>
                  <a:lnTo>
                    <a:pt x="556260" y="2240280"/>
                  </a:lnTo>
                  <a:lnTo>
                    <a:pt x="2667000" y="2400300"/>
                  </a:lnTo>
                  <a:lnTo>
                    <a:pt x="2834640" y="2308860"/>
                  </a:lnTo>
                  <a:lnTo>
                    <a:pt x="2819400" y="2240280"/>
                  </a:lnTo>
                  <a:lnTo>
                    <a:pt x="2766060" y="2209800"/>
                  </a:lnTo>
                  <a:lnTo>
                    <a:pt x="2857500" y="2263140"/>
                  </a:lnTo>
                  <a:lnTo>
                    <a:pt x="2941320" y="2247900"/>
                  </a:lnTo>
                  <a:lnTo>
                    <a:pt x="3817620" y="170688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3" name="Straight Connector 12"/>
            <p:cNvCxnSpPr>
              <a:stCxn id="33" idx="6"/>
              <a:endCxn id="33" idx="10"/>
            </p:cNvCxnSpPr>
            <p:nvPr/>
          </p:nvCxnSpPr>
          <p:spPr>
            <a:xfrm flipV="1">
              <a:off x="2331719" y="3101340"/>
              <a:ext cx="76200" cy="2286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12"/>
              <a:endCxn id="12" idx="16"/>
            </p:cNvCxnSpPr>
            <p:nvPr/>
          </p:nvCxnSpPr>
          <p:spPr>
            <a:xfrm flipV="1">
              <a:off x="4030980" y="5486400"/>
              <a:ext cx="106680" cy="6096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  <a:endCxn id="12" idx="8"/>
            </p:cNvCxnSpPr>
            <p:nvPr/>
          </p:nvCxnSpPr>
          <p:spPr>
            <a:xfrm>
              <a:off x="1328738" y="4947761"/>
              <a:ext cx="27623" cy="10191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3" idx="20"/>
              <a:endCxn id="33" idx="25"/>
            </p:cNvCxnSpPr>
            <p:nvPr/>
          </p:nvCxnSpPr>
          <p:spPr>
            <a:xfrm>
              <a:off x="7932419" y="2865120"/>
              <a:ext cx="38100" cy="16764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20638391">
              <a:off x="5197995" y="4692757"/>
              <a:ext cx="714175" cy="302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Connector 17"/>
            <p:cNvCxnSpPr>
              <a:endCxn id="80" idx="3"/>
            </p:cNvCxnSpPr>
            <p:nvPr/>
          </p:nvCxnSpPr>
          <p:spPr>
            <a:xfrm flipV="1">
              <a:off x="1454682" y="2976068"/>
              <a:ext cx="6377199" cy="1971733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20638391">
              <a:off x="5290199" y="5014350"/>
              <a:ext cx="714175" cy="302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 rot="20638391">
              <a:off x="6120325" y="4406777"/>
              <a:ext cx="714175" cy="302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 rot="20638391">
              <a:off x="6212529" y="4728370"/>
              <a:ext cx="714175" cy="302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 rot="20638391">
              <a:off x="6960654" y="4150140"/>
              <a:ext cx="714175" cy="302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 rot="20638391">
              <a:off x="7052858" y="4471733"/>
              <a:ext cx="714175" cy="302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13659" y="3589019"/>
              <a:ext cx="3509826" cy="1773556"/>
            </a:xfrm>
            <a:custGeom>
              <a:avLst/>
              <a:gdLst>
                <a:gd name="connsiteX0" fmla="*/ 3443288 w 3443288"/>
                <a:gd name="connsiteY0" fmla="*/ 0 h 1123950"/>
                <a:gd name="connsiteX1" fmla="*/ 604838 w 3443288"/>
                <a:gd name="connsiteY1" fmla="*/ 852487 h 1123950"/>
                <a:gd name="connsiteX2" fmla="*/ 157163 w 3443288"/>
                <a:gd name="connsiteY2" fmla="*/ 962025 h 1123950"/>
                <a:gd name="connsiteX3" fmla="*/ 0 w 3443288"/>
                <a:gd name="connsiteY3" fmla="*/ 1123950 h 1123950"/>
                <a:gd name="connsiteX0" fmla="*/ 3456394 w 3456394"/>
                <a:gd name="connsiteY0" fmla="*/ 0 h 1134660"/>
                <a:gd name="connsiteX1" fmla="*/ 617944 w 3456394"/>
                <a:gd name="connsiteY1" fmla="*/ 852487 h 1134660"/>
                <a:gd name="connsiteX2" fmla="*/ 170269 w 3456394"/>
                <a:gd name="connsiteY2" fmla="*/ 962025 h 1134660"/>
                <a:gd name="connsiteX3" fmla="*/ 13106 w 3456394"/>
                <a:gd name="connsiteY3" fmla="*/ 1123950 h 1134660"/>
                <a:gd name="connsiteX4" fmla="*/ 8344 w 3456394"/>
                <a:gd name="connsiteY4" fmla="*/ 1119187 h 1134660"/>
                <a:gd name="connsiteX0" fmla="*/ 3453978 w 3453978"/>
                <a:gd name="connsiteY0" fmla="*/ 0 h 1719263"/>
                <a:gd name="connsiteX1" fmla="*/ 615528 w 3453978"/>
                <a:gd name="connsiteY1" fmla="*/ 852487 h 1719263"/>
                <a:gd name="connsiteX2" fmla="*/ 167853 w 3453978"/>
                <a:gd name="connsiteY2" fmla="*/ 962025 h 1719263"/>
                <a:gd name="connsiteX3" fmla="*/ 10690 w 3453978"/>
                <a:gd name="connsiteY3" fmla="*/ 1123950 h 1719263"/>
                <a:gd name="connsiteX4" fmla="*/ 15453 w 3453978"/>
                <a:gd name="connsiteY4" fmla="*/ 1719262 h 1719263"/>
                <a:gd name="connsiteX0" fmla="*/ 3487054 w 3487054"/>
                <a:gd name="connsiteY0" fmla="*/ 0 h 1728804"/>
                <a:gd name="connsiteX1" fmla="*/ 615528 w 3487054"/>
                <a:gd name="connsiteY1" fmla="*/ 862028 h 1728804"/>
                <a:gd name="connsiteX2" fmla="*/ 167853 w 3487054"/>
                <a:gd name="connsiteY2" fmla="*/ 971566 h 1728804"/>
                <a:gd name="connsiteX3" fmla="*/ 10690 w 3487054"/>
                <a:gd name="connsiteY3" fmla="*/ 1133491 h 1728804"/>
                <a:gd name="connsiteX4" fmla="*/ 15453 w 3487054"/>
                <a:gd name="connsiteY4" fmla="*/ 1728803 h 1728804"/>
                <a:gd name="connsiteX0" fmla="*/ 3487054 w 3487054"/>
                <a:gd name="connsiteY0" fmla="*/ 0 h 1728804"/>
                <a:gd name="connsiteX1" fmla="*/ 606077 w 3487054"/>
                <a:gd name="connsiteY1" fmla="*/ 828635 h 1728804"/>
                <a:gd name="connsiteX2" fmla="*/ 167853 w 3487054"/>
                <a:gd name="connsiteY2" fmla="*/ 971566 h 1728804"/>
                <a:gd name="connsiteX3" fmla="*/ 10690 w 3487054"/>
                <a:gd name="connsiteY3" fmla="*/ 1133491 h 1728804"/>
                <a:gd name="connsiteX4" fmla="*/ 15453 w 3487054"/>
                <a:gd name="connsiteY4" fmla="*/ 1728803 h 1728804"/>
                <a:gd name="connsiteX0" fmla="*/ 3482328 w 3482328"/>
                <a:gd name="connsiteY0" fmla="*/ 0 h 1762197"/>
                <a:gd name="connsiteX1" fmla="*/ 606077 w 3482328"/>
                <a:gd name="connsiteY1" fmla="*/ 862028 h 1762197"/>
                <a:gd name="connsiteX2" fmla="*/ 167853 w 3482328"/>
                <a:gd name="connsiteY2" fmla="*/ 1004959 h 1762197"/>
                <a:gd name="connsiteX3" fmla="*/ 10690 w 3482328"/>
                <a:gd name="connsiteY3" fmla="*/ 1166884 h 1762197"/>
                <a:gd name="connsiteX4" fmla="*/ 15453 w 3482328"/>
                <a:gd name="connsiteY4" fmla="*/ 1762196 h 1762197"/>
                <a:gd name="connsiteX0" fmla="*/ 3482328 w 3482328"/>
                <a:gd name="connsiteY0" fmla="*/ 0 h 1776508"/>
                <a:gd name="connsiteX1" fmla="*/ 606077 w 3482328"/>
                <a:gd name="connsiteY1" fmla="*/ 876339 h 1776508"/>
                <a:gd name="connsiteX2" fmla="*/ 167853 w 3482328"/>
                <a:gd name="connsiteY2" fmla="*/ 1019270 h 1776508"/>
                <a:gd name="connsiteX3" fmla="*/ 10690 w 3482328"/>
                <a:gd name="connsiteY3" fmla="*/ 1181195 h 1776508"/>
                <a:gd name="connsiteX4" fmla="*/ 15453 w 3482328"/>
                <a:gd name="connsiteY4" fmla="*/ 1776507 h 17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328" h="1776508">
                  <a:moveTo>
                    <a:pt x="3482328" y="0"/>
                  </a:moveTo>
                  <a:lnTo>
                    <a:pt x="606077" y="876339"/>
                  </a:lnTo>
                  <a:lnTo>
                    <a:pt x="167853" y="1019270"/>
                  </a:lnTo>
                  <a:lnTo>
                    <a:pt x="10690" y="1181195"/>
                  </a:lnTo>
                  <a:cubicBezTo>
                    <a:pt x="-16297" y="1207389"/>
                    <a:pt x="16445" y="1777499"/>
                    <a:pt x="15453" y="1776507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Freeform 24"/>
            <p:cNvSpPr/>
            <p:nvPr/>
          </p:nvSpPr>
          <p:spPr>
            <a:xfrm rot="411381">
              <a:off x="4215474" y="4401888"/>
              <a:ext cx="362843" cy="286899"/>
            </a:xfrm>
            <a:custGeom>
              <a:avLst/>
              <a:gdLst>
                <a:gd name="connsiteX0" fmla="*/ 0 w 304800"/>
                <a:gd name="connsiteY0" fmla="*/ 138112 h 261937"/>
                <a:gd name="connsiteX1" fmla="*/ 104775 w 304800"/>
                <a:gd name="connsiteY1" fmla="*/ 33337 h 261937"/>
                <a:gd name="connsiteX2" fmla="*/ 161925 w 304800"/>
                <a:gd name="connsiteY2" fmla="*/ 80962 h 261937"/>
                <a:gd name="connsiteX3" fmla="*/ 238125 w 304800"/>
                <a:gd name="connsiteY3" fmla="*/ 0 h 261937"/>
                <a:gd name="connsiteX4" fmla="*/ 304800 w 304800"/>
                <a:gd name="connsiteY4" fmla="*/ 61912 h 261937"/>
                <a:gd name="connsiteX5" fmla="*/ 114300 w 304800"/>
                <a:gd name="connsiteY5" fmla="*/ 261937 h 261937"/>
                <a:gd name="connsiteX6" fmla="*/ 0 w 304800"/>
                <a:gd name="connsiteY6" fmla="*/ 138112 h 261937"/>
                <a:gd name="connsiteX0" fmla="*/ 0 w 328612"/>
                <a:gd name="connsiteY0" fmla="*/ 176212 h 261937"/>
                <a:gd name="connsiteX1" fmla="*/ 128587 w 328612"/>
                <a:gd name="connsiteY1" fmla="*/ 33337 h 261937"/>
                <a:gd name="connsiteX2" fmla="*/ 185737 w 328612"/>
                <a:gd name="connsiteY2" fmla="*/ 80962 h 261937"/>
                <a:gd name="connsiteX3" fmla="*/ 261937 w 328612"/>
                <a:gd name="connsiteY3" fmla="*/ 0 h 261937"/>
                <a:gd name="connsiteX4" fmla="*/ 328612 w 328612"/>
                <a:gd name="connsiteY4" fmla="*/ 61912 h 261937"/>
                <a:gd name="connsiteX5" fmla="*/ 138112 w 328612"/>
                <a:gd name="connsiteY5" fmla="*/ 261937 h 261937"/>
                <a:gd name="connsiteX6" fmla="*/ 0 w 328612"/>
                <a:gd name="connsiteY6" fmla="*/ 176212 h 261937"/>
                <a:gd name="connsiteX0" fmla="*/ 0 w 328612"/>
                <a:gd name="connsiteY0" fmla="*/ 176212 h 280987"/>
                <a:gd name="connsiteX1" fmla="*/ 128587 w 328612"/>
                <a:gd name="connsiteY1" fmla="*/ 33337 h 280987"/>
                <a:gd name="connsiteX2" fmla="*/ 185737 w 328612"/>
                <a:gd name="connsiteY2" fmla="*/ 80962 h 280987"/>
                <a:gd name="connsiteX3" fmla="*/ 261937 w 328612"/>
                <a:gd name="connsiteY3" fmla="*/ 0 h 280987"/>
                <a:gd name="connsiteX4" fmla="*/ 328612 w 328612"/>
                <a:gd name="connsiteY4" fmla="*/ 61912 h 280987"/>
                <a:gd name="connsiteX5" fmla="*/ 123825 w 328612"/>
                <a:gd name="connsiteY5" fmla="*/ 280987 h 280987"/>
                <a:gd name="connsiteX6" fmla="*/ 0 w 328612"/>
                <a:gd name="connsiteY6" fmla="*/ 176212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612" h="280987">
                  <a:moveTo>
                    <a:pt x="0" y="176212"/>
                  </a:moveTo>
                  <a:lnTo>
                    <a:pt x="128587" y="33337"/>
                  </a:lnTo>
                  <a:lnTo>
                    <a:pt x="185737" y="80962"/>
                  </a:lnTo>
                  <a:lnTo>
                    <a:pt x="261937" y="0"/>
                  </a:lnTo>
                  <a:lnTo>
                    <a:pt x="328612" y="61912"/>
                  </a:lnTo>
                  <a:lnTo>
                    <a:pt x="123825" y="280987"/>
                  </a:lnTo>
                  <a:lnTo>
                    <a:pt x="0" y="17621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81790" y="3707785"/>
              <a:ext cx="1027585" cy="749617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Hexagon 26"/>
            <p:cNvSpPr/>
            <p:nvPr/>
          </p:nvSpPr>
          <p:spPr>
            <a:xfrm>
              <a:off x="4137660" y="4535530"/>
              <a:ext cx="216024" cy="217562"/>
            </a:xfrm>
            <a:prstGeom prst="hexag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8" name="Group 27"/>
            <p:cNvGrpSpPr/>
            <p:nvPr/>
          </p:nvGrpSpPr>
          <p:grpSpPr>
            <a:xfrm rot="20601910">
              <a:off x="1440106" y="4817622"/>
              <a:ext cx="159128" cy="215043"/>
              <a:chOff x="765831" y="4996014"/>
              <a:chExt cx="159128" cy="21504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65831" y="504070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5831" y="5084972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65831" y="5130789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5831" y="5175057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5831" y="499601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20601910">
              <a:off x="7659763" y="2890880"/>
              <a:ext cx="159128" cy="215043"/>
              <a:chOff x="765831" y="4996014"/>
              <a:chExt cx="159128" cy="215043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65831" y="504070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5831" y="5084972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5831" y="5130789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65831" y="5175057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65831" y="499601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V="1">
              <a:off x="1403648" y="2867026"/>
              <a:ext cx="6371927" cy="1976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73869" y="3084178"/>
              <a:ext cx="6372473" cy="1974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43808" y="4644311"/>
              <a:ext cx="936104" cy="680053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1470659" y="2346960"/>
              <a:ext cx="6499860" cy="2598420"/>
            </a:xfrm>
            <a:custGeom>
              <a:avLst/>
              <a:gdLst>
                <a:gd name="connsiteX0" fmla="*/ 0 w 6499860"/>
                <a:gd name="connsiteY0" fmla="*/ 1363980 h 2567940"/>
                <a:gd name="connsiteX1" fmla="*/ 129540 w 6499860"/>
                <a:gd name="connsiteY1" fmla="*/ 1379220 h 2567940"/>
                <a:gd name="connsiteX2" fmla="*/ 129540 w 6499860"/>
                <a:gd name="connsiteY2" fmla="*/ 1379220 h 2567940"/>
                <a:gd name="connsiteX3" fmla="*/ 121920 w 6499860"/>
                <a:gd name="connsiteY3" fmla="*/ 1341120 h 2567940"/>
                <a:gd name="connsiteX4" fmla="*/ 137160 w 6499860"/>
                <a:gd name="connsiteY4" fmla="*/ 1257300 h 2567940"/>
                <a:gd name="connsiteX5" fmla="*/ 609600 w 6499860"/>
                <a:gd name="connsiteY5" fmla="*/ 891540 h 2567940"/>
                <a:gd name="connsiteX6" fmla="*/ 861060 w 6499860"/>
                <a:gd name="connsiteY6" fmla="*/ 777240 h 2567940"/>
                <a:gd name="connsiteX7" fmla="*/ 861060 w 6499860"/>
                <a:gd name="connsiteY7" fmla="*/ 716280 h 2567940"/>
                <a:gd name="connsiteX8" fmla="*/ 784860 w 6499860"/>
                <a:gd name="connsiteY8" fmla="*/ 662940 h 2567940"/>
                <a:gd name="connsiteX9" fmla="*/ 861060 w 6499860"/>
                <a:gd name="connsiteY9" fmla="*/ 716280 h 2567940"/>
                <a:gd name="connsiteX10" fmla="*/ 937260 w 6499860"/>
                <a:gd name="connsiteY10" fmla="*/ 754380 h 2567940"/>
                <a:gd name="connsiteX11" fmla="*/ 2476500 w 6499860"/>
                <a:gd name="connsiteY11" fmla="*/ 243840 h 2567940"/>
                <a:gd name="connsiteX12" fmla="*/ 3870960 w 6499860"/>
                <a:gd name="connsiteY12" fmla="*/ 411480 h 2567940"/>
                <a:gd name="connsiteX13" fmla="*/ 5105400 w 6499860"/>
                <a:gd name="connsiteY13" fmla="*/ 68580 h 2567940"/>
                <a:gd name="connsiteX14" fmla="*/ 5501640 w 6499860"/>
                <a:gd name="connsiteY14" fmla="*/ 7620 h 2567940"/>
                <a:gd name="connsiteX15" fmla="*/ 5836920 w 6499860"/>
                <a:gd name="connsiteY15" fmla="*/ 0 h 2567940"/>
                <a:gd name="connsiteX16" fmla="*/ 6035040 w 6499860"/>
                <a:gd name="connsiteY16" fmla="*/ 53340 h 2567940"/>
                <a:gd name="connsiteX17" fmla="*/ 6195060 w 6499860"/>
                <a:gd name="connsiteY17" fmla="*/ 114300 h 2567940"/>
                <a:gd name="connsiteX18" fmla="*/ 6332220 w 6499860"/>
                <a:gd name="connsiteY18" fmla="*/ 228600 h 2567940"/>
                <a:gd name="connsiteX19" fmla="*/ 6385560 w 6499860"/>
                <a:gd name="connsiteY19" fmla="*/ 381000 h 2567940"/>
                <a:gd name="connsiteX20" fmla="*/ 6461760 w 6499860"/>
                <a:gd name="connsiteY20" fmla="*/ 518160 h 2567940"/>
                <a:gd name="connsiteX21" fmla="*/ 6431280 w 6499860"/>
                <a:gd name="connsiteY21" fmla="*/ 594360 h 2567940"/>
                <a:gd name="connsiteX22" fmla="*/ 6362700 w 6499860"/>
                <a:gd name="connsiteY22" fmla="*/ 632460 h 2567940"/>
                <a:gd name="connsiteX23" fmla="*/ 6438900 w 6499860"/>
                <a:gd name="connsiteY23" fmla="*/ 609600 h 2567940"/>
                <a:gd name="connsiteX24" fmla="*/ 6484620 w 6499860"/>
                <a:gd name="connsiteY24" fmla="*/ 632460 h 2567940"/>
                <a:gd name="connsiteX25" fmla="*/ 6499860 w 6499860"/>
                <a:gd name="connsiteY25" fmla="*/ 685800 h 2567940"/>
                <a:gd name="connsiteX26" fmla="*/ 6477000 w 6499860"/>
                <a:gd name="connsiteY26" fmla="*/ 853440 h 2567940"/>
                <a:gd name="connsiteX27" fmla="*/ 6477000 w 6499860"/>
                <a:gd name="connsiteY27" fmla="*/ 853440 h 2567940"/>
                <a:gd name="connsiteX28" fmla="*/ 6438900 w 6499860"/>
                <a:gd name="connsiteY28" fmla="*/ 1028700 h 2567940"/>
                <a:gd name="connsiteX29" fmla="*/ 6301740 w 6499860"/>
                <a:gd name="connsiteY29" fmla="*/ 1287780 h 2567940"/>
                <a:gd name="connsiteX30" fmla="*/ 6385560 w 6499860"/>
                <a:gd name="connsiteY30" fmla="*/ 1485900 h 2567940"/>
                <a:gd name="connsiteX31" fmla="*/ 6370320 w 6499860"/>
                <a:gd name="connsiteY31" fmla="*/ 1546860 h 2567940"/>
                <a:gd name="connsiteX32" fmla="*/ 6316980 w 6499860"/>
                <a:gd name="connsiteY32" fmla="*/ 1584960 h 2567940"/>
                <a:gd name="connsiteX33" fmla="*/ 3604260 w 6499860"/>
                <a:gd name="connsiteY33" fmla="*/ 2453640 h 2567940"/>
                <a:gd name="connsiteX34" fmla="*/ 3550920 w 6499860"/>
                <a:gd name="connsiteY34" fmla="*/ 2506980 h 2567940"/>
                <a:gd name="connsiteX35" fmla="*/ 3543300 w 6499860"/>
                <a:gd name="connsiteY35" fmla="*/ 2567940 h 2567940"/>
                <a:gd name="connsiteX36" fmla="*/ 3543300 w 6499860"/>
                <a:gd name="connsiteY36" fmla="*/ 2567940 h 2567940"/>
                <a:gd name="connsiteX0" fmla="*/ 0 w 6499860"/>
                <a:gd name="connsiteY0" fmla="*/ 1363980 h 2598420"/>
                <a:gd name="connsiteX1" fmla="*/ 129540 w 6499860"/>
                <a:gd name="connsiteY1" fmla="*/ 1379220 h 2598420"/>
                <a:gd name="connsiteX2" fmla="*/ 129540 w 6499860"/>
                <a:gd name="connsiteY2" fmla="*/ 1379220 h 2598420"/>
                <a:gd name="connsiteX3" fmla="*/ 121920 w 6499860"/>
                <a:gd name="connsiteY3" fmla="*/ 1341120 h 2598420"/>
                <a:gd name="connsiteX4" fmla="*/ 137160 w 6499860"/>
                <a:gd name="connsiteY4" fmla="*/ 1257300 h 2598420"/>
                <a:gd name="connsiteX5" fmla="*/ 609600 w 6499860"/>
                <a:gd name="connsiteY5" fmla="*/ 891540 h 2598420"/>
                <a:gd name="connsiteX6" fmla="*/ 861060 w 6499860"/>
                <a:gd name="connsiteY6" fmla="*/ 777240 h 2598420"/>
                <a:gd name="connsiteX7" fmla="*/ 861060 w 6499860"/>
                <a:gd name="connsiteY7" fmla="*/ 716280 h 2598420"/>
                <a:gd name="connsiteX8" fmla="*/ 784860 w 6499860"/>
                <a:gd name="connsiteY8" fmla="*/ 662940 h 2598420"/>
                <a:gd name="connsiteX9" fmla="*/ 861060 w 6499860"/>
                <a:gd name="connsiteY9" fmla="*/ 716280 h 2598420"/>
                <a:gd name="connsiteX10" fmla="*/ 937260 w 6499860"/>
                <a:gd name="connsiteY10" fmla="*/ 754380 h 2598420"/>
                <a:gd name="connsiteX11" fmla="*/ 2476500 w 6499860"/>
                <a:gd name="connsiteY11" fmla="*/ 243840 h 2598420"/>
                <a:gd name="connsiteX12" fmla="*/ 3870960 w 6499860"/>
                <a:gd name="connsiteY12" fmla="*/ 411480 h 2598420"/>
                <a:gd name="connsiteX13" fmla="*/ 5105400 w 6499860"/>
                <a:gd name="connsiteY13" fmla="*/ 68580 h 2598420"/>
                <a:gd name="connsiteX14" fmla="*/ 5501640 w 6499860"/>
                <a:gd name="connsiteY14" fmla="*/ 7620 h 2598420"/>
                <a:gd name="connsiteX15" fmla="*/ 5836920 w 6499860"/>
                <a:gd name="connsiteY15" fmla="*/ 0 h 2598420"/>
                <a:gd name="connsiteX16" fmla="*/ 6035040 w 6499860"/>
                <a:gd name="connsiteY16" fmla="*/ 53340 h 2598420"/>
                <a:gd name="connsiteX17" fmla="*/ 6195060 w 6499860"/>
                <a:gd name="connsiteY17" fmla="*/ 114300 h 2598420"/>
                <a:gd name="connsiteX18" fmla="*/ 6332220 w 6499860"/>
                <a:gd name="connsiteY18" fmla="*/ 228600 h 2598420"/>
                <a:gd name="connsiteX19" fmla="*/ 6385560 w 6499860"/>
                <a:gd name="connsiteY19" fmla="*/ 381000 h 2598420"/>
                <a:gd name="connsiteX20" fmla="*/ 6461760 w 6499860"/>
                <a:gd name="connsiteY20" fmla="*/ 518160 h 2598420"/>
                <a:gd name="connsiteX21" fmla="*/ 6431280 w 6499860"/>
                <a:gd name="connsiteY21" fmla="*/ 594360 h 2598420"/>
                <a:gd name="connsiteX22" fmla="*/ 6362700 w 6499860"/>
                <a:gd name="connsiteY22" fmla="*/ 632460 h 2598420"/>
                <a:gd name="connsiteX23" fmla="*/ 6438900 w 6499860"/>
                <a:gd name="connsiteY23" fmla="*/ 609600 h 2598420"/>
                <a:gd name="connsiteX24" fmla="*/ 6484620 w 6499860"/>
                <a:gd name="connsiteY24" fmla="*/ 632460 h 2598420"/>
                <a:gd name="connsiteX25" fmla="*/ 6499860 w 6499860"/>
                <a:gd name="connsiteY25" fmla="*/ 685800 h 2598420"/>
                <a:gd name="connsiteX26" fmla="*/ 6477000 w 6499860"/>
                <a:gd name="connsiteY26" fmla="*/ 853440 h 2598420"/>
                <a:gd name="connsiteX27" fmla="*/ 6477000 w 6499860"/>
                <a:gd name="connsiteY27" fmla="*/ 853440 h 2598420"/>
                <a:gd name="connsiteX28" fmla="*/ 6438900 w 6499860"/>
                <a:gd name="connsiteY28" fmla="*/ 1028700 h 2598420"/>
                <a:gd name="connsiteX29" fmla="*/ 6301740 w 6499860"/>
                <a:gd name="connsiteY29" fmla="*/ 1287780 h 2598420"/>
                <a:gd name="connsiteX30" fmla="*/ 6385560 w 6499860"/>
                <a:gd name="connsiteY30" fmla="*/ 1485900 h 2598420"/>
                <a:gd name="connsiteX31" fmla="*/ 6370320 w 6499860"/>
                <a:gd name="connsiteY31" fmla="*/ 1546860 h 2598420"/>
                <a:gd name="connsiteX32" fmla="*/ 6316980 w 6499860"/>
                <a:gd name="connsiteY32" fmla="*/ 1584960 h 2598420"/>
                <a:gd name="connsiteX33" fmla="*/ 3604260 w 6499860"/>
                <a:gd name="connsiteY33" fmla="*/ 2453640 h 2598420"/>
                <a:gd name="connsiteX34" fmla="*/ 3550920 w 6499860"/>
                <a:gd name="connsiteY34" fmla="*/ 2506980 h 2598420"/>
                <a:gd name="connsiteX35" fmla="*/ 3543300 w 6499860"/>
                <a:gd name="connsiteY35" fmla="*/ 2567940 h 2598420"/>
                <a:gd name="connsiteX36" fmla="*/ 3528060 w 6499860"/>
                <a:gd name="connsiteY36" fmla="*/ 2598420 h 2598420"/>
                <a:gd name="connsiteX0" fmla="*/ 0 w 6499860"/>
                <a:gd name="connsiteY0" fmla="*/ 1363980 h 2598420"/>
                <a:gd name="connsiteX1" fmla="*/ 129540 w 6499860"/>
                <a:gd name="connsiteY1" fmla="*/ 1379220 h 2598420"/>
                <a:gd name="connsiteX2" fmla="*/ 129540 w 6499860"/>
                <a:gd name="connsiteY2" fmla="*/ 1379220 h 2598420"/>
                <a:gd name="connsiteX3" fmla="*/ 121920 w 6499860"/>
                <a:gd name="connsiteY3" fmla="*/ 1341120 h 2598420"/>
                <a:gd name="connsiteX4" fmla="*/ 137160 w 6499860"/>
                <a:gd name="connsiteY4" fmla="*/ 1257300 h 2598420"/>
                <a:gd name="connsiteX5" fmla="*/ 609600 w 6499860"/>
                <a:gd name="connsiteY5" fmla="*/ 891540 h 2598420"/>
                <a:gd name="connsiteX6" fmla="*/ 861060 w 6499860"/>
                <a:gd name="connsiteY6" fmla="*/ 777240 h 2598420"/>
                <a:gd name="connsiteX7" fmla="*/ 861060 w 6499860"/>
                <a:gd name="connsiteY7" fmla="*/ 716280 h 2598420"/>
                <a:gd name="connsiteX8" fmla="*/ 784860 w 6499860"/>
                <a:gd name="connsiteY8" fmla="*/ 662940 h 2598420"/>
                <a:gd name="connsiteX9" fmla="*/ 861060 w 6499860"/>
                <a:gd name="connsiteY9" fmla="*/ 716280 h 2598420"/>
                <a:gd name="connsiteX10" fmla="*/ 937260 w 6499860"/>
                <a:gd name="connsiteY10" fmla="*/ 754380 h 2598420"/>
                <a:gd name="connsiteX11" fmla="*/ 2476500 w 6499860"/>
                <a:gd name="connsiteY11" fmla="*/ 243840 h 2598420"/>
                <a:gd name="connsiteX12" fmla="*/ 3870960 w 6499860"/>
                <a:gd name="connsiteY12" fmla="*/ 411480 h 2598420"/>
                <a:gd name="connsiteX13" fmla="*/ 5105400 w 6499860"/>
                <a:gd name="connsiteY13" fmla="*/ 68580 h 2598420"/>
                <a:gd name="connsiteX14" fmla="*/ 5501640 w 6499860"/>
                <a:gd name="connsiteY14" fmla="*/ 7620 h 2598420"/>
                <a:gd name="connsiteX15" fmla="*/ 5836920 w 6499860"/>
                <a:gd name="connsiteY15" fmla="*/ 0 h 2598420"/>
                <a:gd name="connsiteX16" fmla="*/ 6035040 w 6499860"/>
                <a:gd name="connsiteY16" fmla="*/ 53340 h 2598420"/>
                <a:gd name="connsiteX17" fmla="*/ 6195060 w 6499860"/>
                <a:gd name="connsiteY17" fmla="*/ 114300 h 2598420"/>
                <a:gd name="connsiteX18" fmla="*/ 6332220 w 6499860"/>
                <a:gd name="connsiteY18" fmla="*/ 228600 h 2598420"/>
                <a:gd name="connsiteX19" fmla="*/ 6385560 w 6499860"/>
                <a:gd name="connsiteY19" fmla="*/ 381000 h 2598420"/>
                <a:gd name="connsiteX20" fmla="*/ 6461760 w 6499860"/>
                <a:gd name="connsiteY20" fmla="*/ 518160 h 2598420"/>
                <a:gd name="connsiteX21" fmla="*/ 6431280 w 6499860"/>
                <a:gd name="connsiteY21" fmla="*/ 594360 h 2598420"/>
                <a:gd name="connsiteX22" fmla="*/ 6362700 w 6499860"/>
                <a:gd name="connsiteY22" fmla="*/ 632460 h 2598420"/>
                <a:gd name="connsiteX23" fmla="*/ 6438900 w 6499860"/>
                <a:gd name="connsiteY23" fmla="*/ 609600 h 2598420"/>
                <a:gd name="connsiteX24" fmla="*/ 6484620 w 6499860"/>
                <a:gd name="connsiteY24" fmla="*/ 632460 h 2598420"/>
                <a:gd name="connsiteX25" fmla="*/ 6499860 w 6499860"/>
                <a:gd name="connsiteY25" fmla="*/ 685800 h 2598420"/>
                <a:gd name="connsiteX26" fmla="*/ 6477000 w 6499860"/>
                <a:gd name="connsiteY26" fmla="*/ 853440 h 2598420"/>
                <a:gd name="connsiteX27" fmla="*/ 6477000 w 6499860"/>
                <a:gd name="connsiteY27" fmla="*/ 853440 h 2598420"/>
                <a:gd name="connsiteX28" fmla="*/ 6438900 w 6499860"/>
                <a:gd name="connsiteY28" fmla="*/ 1028700 h 2598420"/>
                <a:gd name="connsiteX29" fmla="*/ 6301740 w 6499860"/>
                <a:gd name="connsiteY29" fmla="*/ 1287780 h 2598420"/>
                <a:gd name="connsiteX30" fmla="*/ 6385560 w 6499860"/>
                <a:gd name="connsiteY30" fmla="*/ 1485900 h 2598420"/>
                <a:gd name="connsiteX31" fmla="*/ 6370320 w 6499860"/>
                <a:gd name="connsiteY31" fmla="*/ 1546860 h 2598420"/>
                <a:gd name="connsiteX32" fmla="*/ 6321742 w 6499860"/>
                <a:gd name="connsiteY32" fmla="*/ 1618298 h 2598420"/>
                <a:gd name="connsiteX33" fmla="*/ 3604260 w 6499860"/>
                <a:gd name="connsiteY33" fmla="*/ 2453640 h 2598420"/>
                <a:gd name="connsiteX34" fmla="*/ 3550920 w 6499860"/>
                <a:gd name="connsiteY34" fmla="*/ 2506980 h 2598420"/>
                <a:gd name="connsiteX35" fmla="*/ 3543300 w 6499860"/>
                <a:gd name="connsiteY35" fmla="*/ 2567940 h 2598420"/>
                <a:gd name="connsiteX36" fmla="*/ 3528060 w 6499860"/>
                <a:gd name="connsiteY36" fmla="*/ 2598420 h 2598420"/>
                <a:gd name="connsiteX0" fmla="*/ 0 w 6536081"/>
                <a:gd name="connsiteY0" fmla="*/ 1363980 h 2598420"/>
                <a:gd name="connsiteX1" fmla="*/ 129540 w 6536081"/>
                <a:gd name="connsiteY1" fmla="*/ 1379220 h 2598420"/>
                <a:gd name="connsiteX2" fmla="*/ 129540 w 6536081"/>
                <a:gd name="connsiteY2" fmla="*/ 1379220 h 2598420"/>
                <a:gd name="connsiteX3" fmla="*/ 121920 w 6536081"/>
                <a:gd name="connsiteY3" fmla="*/ 1341120 h 2598420"/>
                <a:gd name="connsiteX4" fmla="*/ 137160 w 6536081"/>
                <a:gd name="connsiteY4" fmla="*/ 1257300 h 2598420"/>
                <a:gd name="connsiteX5" fmla="*/ 609600 w 6536081"/>
                <a:gd name="connsiteY5" fmla="*/ 891540 h 2598420"/>
                <a:gd name="connsiteX6" fmla="*/ 861060 w 6536081"/>
                <a:gd name="connsiteY6" fmla="*/ 777240 h 2598420"/>
                <a:gd name="connsiteX7" fmla="*/ 861060 w 6536081"/>
                <a:gd name="connsiteY7" fmla="*/ 716280 h 2598420"/>
                <a:gd name="connsiteX8" fmla="*/ 784860 w 6536081"/>
                <a:gd name="connsiteY8" fmla="*/ 662940 h 2598420"/>
                <a:gd name="connsiteX9" fmla="*/ 861060 w 6536081"/>
                <a:gd name="connsiteY9" fmla="*/ 716280 h 2598420"/>
                <a:gd name="connsiteX10" fmla="*/ 937260 w 6536081"/>
                <a:gd name="connsiteY10" fmla="*/ 754380 h 2598420"/>
                <a:gd name="connsiteX11" fmla="*/ 2476500 w 6536081"/>
                <a:gd name="connsiteY11" fmla="*/ 243840 h 2598420"/>
                <a:gd name="connsiteX12" fmla="*/ 3870960 w 6536081"/>
                <a:gd name="connsiteY12" fmla="*/ 411480 h 2598420"/>
                <a:gd name="connsiteX13" fmla="*/ 5105400 w 6536081"/>
                <a:gd name="connsiteY13" fmla="*/ 68580 h 2598420"/>
                <a:gd name="connsiteX14" fmla="*/ 5501640 w 6536081"/>
                <a:gd name="connsiteY14" fmla="*/ 7620 h 2598420"/>
                <a:gd name="connsiteX15" fmla="*/ 5836920 w 6536081"/>
                <a:gd name="connsiteY15" fmla="*/ 0 h 2598420"/>
                <a:gd name="connsiteX16" fmla="*/ 6035040 w 6536081"/>
                <a:gd name="connsiteY16" fmla="*/ 53340 h 2598420"/>
                <a:gd name="connsiteX17" fmla="*/ 6195060 w 6536081"/>
                <a:gd name="connsiteY17" fmla="*/ 114300 h 2598420"/>
                <a:gd name="connsiteX18" fmla="*/ 6332220 w 6536081"/>
                <a:gd name="connsiteY18" fmla="*/ 228600 h 2598420"/>
                <a:gd name="connsiteX19" fmla="*/ 6385560 w 6536081"/>
                <a:gd name="connsiteY19" fmla="*/ 381000 h 2598420"/>
                <a:gd name="connsiteX20" fmla="*/ 6461760 w 6536081"/>
                <a:gd name="connsiteY20" fmla="*/ 518160 h 2598420"/>
                <a:gd name="connsiteX21" fmla="*/ 6431280 w 6536081"/>
                <a:gd name="connsiteY21" fmla="*/ 594360 h 2598420"/>
                <a:gd name="connsiteX22" fmla="*/ 6362700 w 6536081"/>
                <a:gd name="connsiteY22" fmla="*/ 632460 h 2598420"/>
                <a:gd name="connsiteX23" fmla="*/ 6438900 w 6536081"/>
                <a:gd name="connsiteY23" fmla="*/ 609600 h 2598420"/>
                <a:gd name="connsiteX24" fmla="*/ 6484620 w 6536081"/>
                <a:gd name="connsiteY24" fmla="*/ 632460 h 2598420"/>
                <a:gd name="connsiteX25" fmla="*/ 6499860 w 6536081"/>
                <a:gd name="connsiteY25" fmla="*/ 685800 h 2598420"/>
                <a:gd name="connsiteX26" fmla="*/ 6477000 w 6536081"/>
                <a:gd name="connsiteY26" fmla="*/ 853440 h 2598420"/>
                <a:gd name="connsiteX27" fmla="*/ 6477000 w 6536081"/>
                <a:gd name="connsiteY27" fmla="*/ 853440 h 2598420"/>
                <a:gd name="connsiteX28" fmla="*/ 6438900 w 6536081"/>
                <a:gd name="connsiteY28" fmla="*/ 1028700 h 2598420"/>
                <a:gd name="connsiteX29" fmla="*/ 6301740 w 6536081"/>
                <a:gd name="connsiteY29" fmla="*/ 1287780 h 2598420"/>
                <a:gd name="connsiteX30" fmla="*/ 6385560 w 6536081"/>
                <a:gd name="connsiteY30" fmla="*/ 1485900 h 2598420"/>
                <a:gd name="connsiteX31" fmla="*/ 6370320 w 6536081"/>
                <a:gd name="connsiteY31" fmla="*/ 1546860 h 2598420"/>
                <a:gd name="connsiteX32" fmla="*/ 6321742 w 6536081"/>
                <a:gd name="connsiteY32" fmla="*/ 1618298 h 2598420"/>
                <a:gd name="connsiteX33" fmla="*/ 3604260 w 6536081"/>
                <a:gd name="connsiteY33" fmla="*/ 2434590 h 2598420"/>
                <a:gd name="connsiteX34" fmla="*/ 3550920 w 6536081"/>
                <a:gd name="connsiteY34" fmla="*/ 2506980 h 2598420"/>
                <a:gd name="connsiteX35" fmla="*/ 3543300 w 6536081"/>
                <a:gd name="connsiteY35" fmla="*/ 2567940 h 2598420"/>
                <a:gd name="connsiteX36" fmla="*/ 3528060 w 6536081"/>
                <a:gd name="connsiteY36" fmla="*/ 2598420 h 2598420"/>
                <a:gd name="connsiteX0" fmla="*/ 0 w 6532682"/>
                <a:gd name="connsiteY0" fmla="*/ 1363980 h 2598420"/>
                <a:gd name="connsiteX1" fmla="*/ 129540 w 6532682"/>
                <a:gd name="connsiteY1" fmla="*/ 1379220 h 2598420"/>
                <a:gd name="connsiteX2" fmla="*/ 129540 w 6532682"/>
                <a:gd name="connsiteY2" fmla="*/ 1379220 h 2598420"/>
                <a:gd name="connsiteX3" fmla="*/ 121920 w 6532682"/>
                <a:gd name="connsiteY3" fmla="*/ 1341120 h 2598420"/>
                <a:gd name="connsiteX4" fmla="*/ 137160 w 6532682"/>
                <a:gd name="connsiteY4" fmla="*/ 1257300 h 2598420"/>
                <a:gd name="connsiteX5" fmla="*/ 609600 w 6532682"/>
                <a:gd name="connsiteY5" fmla="*/ 891540 h 2598420"/>
                <a:gd name="connsiteX6" fmla="*/ 861060 w 6532682"/>
                <a:gd name="connsiteY6" fmla="*/ 777240 h 2598420"/>
                <a:gd name="connsiteX7" fmla="*/ 861060 w 6532682"/>
                <a:gd name="connsiteY7" fmla="*/ 716280 h 2598420"/>
                <a:gd name="connsiteX8" fmla="*/ 784860 w 6532682"/>
                <a:gd name="connsiteY8" fmla="*/ 662940 h 2598420"/>
                <a:gd name="connsiteX9" fmla="*/ 861060 w 6532682"/>
                <a:gd name="connsiteY9" fmla="*/ 716280 h 2598420"/>
                <a:gd name="connsiteX10" fmla="*/ 937260 w 6532682"/>
                <a:gd name="connsiteY10" fmla="*/ 754380 h 2598420"/>
                <a:gd name="connsiteX11" fmla="*/ 2476500 w 6532682"/>
                <a:gd name="connsiteY11" fmla="*/ 243840 h 2598420"/>
                <a:gd name="connsiteX12" fmla="*/ 3870960 w 6532682"/>
                <a:gd name="connsiteY12" fmla="*/ 411480 h 2598420"/>
                <a:gd name="connsiteX13" fmla="*/ 5105400 w 6532682"/>
                <a:gd name="connsiteY13" fmla="*/ 68580 h 2598420"/>
                <a:gd name="connsiteX14" fmla="*/ 5501640 w 6532682"/>
                <a:gd name="connsiteY14" fmla="*/ 7620 h 2598420"/>
                <a:gd name="connsiteX15" fmla="*/ 5836920 w 6532682"/>
                <a:gd name="connsiteY15" fmla="*/ 0 h 2598420"/>
                <a:gd name="connsiteX16" fmla="*/ 6035040 w 6532682"/>
                <a:gd name="connsiteY16" fmla="*/ 53340 h 2598420"/>
                <a:gd name="connsiteX17" fmla="*/ 6195060 w 6532682"/>
                <a:gd name="connsiteY17" fmla="*/ 114300 h 2598420"/>
                <a:gd name="connsiteX18" fmla="*/ 6332220 w 6532682"/>
                <a:gd name="connsiteY18" fmla="*/ 228600 h 2598420"/>
                <a:gd name="connsiteX19" fmla="*/ 6385560 w 6532682"/>
                <a:gd name="connsiteY19" fmla="*/ 381000 h 2598420"/>
                <a:gd name="connsiteX20" fmla="*/ 6461760 w 6532682"/>
                <a:gd name="connsiteY20" fmla="*/ 518160 h 2598420"/>
                <a:gd name="connsiteX21" fmla="*/ 6431280 w 6532682"/>
                <a:gd name="connsiteY21" fmla="*/ 594360 h 2598420"/>
                <a:gd name="connsiteX22" fmla="*/ 6362700 w 6532682"/>
                <a:gd name="connsiteY22" fmla="*/ 632460 h 2598420"/>
                <a:gd name="connsiteX23" fmla="*/ 6438900 w 6532682"/>
                <a:gd name="connsiteY23" fmla="*/ 609600 h 2598420"/>
                <a:gd name="connsiteX24" fmla="*/ 6484620 w 6532682"/>
                <a:gd name="connsiteY24" fmla="*/ 632460 h 2598420"/>
                <a:gd name="connsiteX25" fmla="*/ 6499860 w 6532682"/>
                <a:gd name="connsiteY25" fmla="*/ 685800 h 2598420"/>
                <a:gd name="connsiteX26" fmla="*/ 6477000 w 6532682"/>
                <a:gd name="connsiteY26" fmla="*/ 853440 h 2598420"/>
                <a:gd name="connsiteX27" fmla="*/ 6477000 w 6532682"/>
                <a:gd name="connsiteY27" fmla="*/ 853440 h 2598420"/>
                <a:gd name="connsiteX28" fmla="*/ 6438900 w 6532682"/>
                <a:gd name="connsiteY28" fmla="*/ 1028700 h 2598420"/>
                <a:gd name="connsiteX29" fmla="*/ 6301740 w 6532682"/>
                <a:gd name="connsiteY29" fmla="*/ 1287780 h 2598420"/>
                <a:gd name="connsiteX30" fmla="*/ 6385560 w 6532682"/>
                <a:gd name="connsiteY30" fmla="*/ 1485900 h 2598420"/>
                <a:gd name="connsiteX31" fmla="*/ 6370320 w 6532682"/>
                <a:gd name="connsiteY31" fmla="*/ 1546860 h 2598420"/>
                <a:gd name="connsiteX32" fmla="*/ 6316979 w 6532682"/>
                <a:gd name="connsiteY32" fmla="*/ 1632585 h 2598420"/>
                <a:gd name="connsiteX33" fmla="*/ 3604260 w 6532682"/>
                <a:gd name="connsiteY33" fmla="*/ 2434590 h 2598420"/>
                <a:gd name="connsiteX34" fmla="*/ 3550920 w 6532682"/>
                <a:gd name="connsiteY34" fmla="*/ 2506980 h 2598420"/>
                <a:gd name="connsiteX35" fmla="*/ 3543300 w 6532682"/>
                <a:gd name="connsiteY35" fmla="*/ 2567940 h 2598420"/>
                <a:gd name="connsiteX36" fmla="*/ 3528060 w 6532682"/>
                <a:gd name="connsiteY36" fmla="*/ 2598420 h 2598420"/>
                <a:gd name="connsiteX0" fmla="*/ 0 w 6515647"/>
                <a:gd name="connsiteY0" fmla="*/ 1363980 h 2598420"/>
                <a:gd name="connsiteX1" fmla="*/ 129540 w 6515647"/>
                <a:gd name="connsiteY1" fmla="*/ 1379220 h 2598420"/>
                <a:gd name="connsiteX2" fmla="*/ 129540 w 6515647"/>
                <a:gd name="connsiteY2" fmla="*/ 1379220 h 2598420"/>
                <a:gd name="connsiteX3" fmla="*/ 121920 w 6515647"/>
                <a:gd name="connsiteY3" fmla="*/ 1341120 h 2598420"/>
                <a:gd name="connsiteX4" fmla="*/ 137160 w 6515647"/>
                <a:gd name="connsiteY4" fmla="*/ 1257300 h 2598420"/>
                <a:gd name="connsiteX5" fmla="*/ 609600 w 6515647"/>
                <a:gd name="connsiteY5" fmla="*/ 891540 h 2598420"/>
                <a:gd name="connsiteX6" fmla="*/ 861060 w 6515647"/>
                <a:gd name="connsiteY6" fmla="*/ 777240 h 2598420"/>
                <a:gd name="connsiteX7" fmla="*/ 861060 w 6515647"/>
                <a:gd name="connsiteY7" fmla="*/ 716280 h 2598420"/>
                <a:gd name="connsiteX8" fmla="*/ 784860 w 6515647"/>
                <a:gd name="connsiteY8" fmla="*/ 662940 h 2598420"/>
                <a:gd name="connsiteX9" fmla="*/ 861060 w 6515647"/>
                <a:gd name="connsiteY9" fmla="*/ 716280 h 2598420"/>
                <a:gd name="connsiteX10" fmla="*/ 937260 w 6515647"/>
                <a:gd name="connsiteY10" fmla="*/ 754380 h 2598420"/>
                <a:gd name="connsiteX11" fmla="*/ 2476500 w 6515647"/>
                <a:gd name="connsiteY11" fmla="*/ 243840 h 2598420"/>
                <a:gd name="connsiteX12" fmla="*/ 3870960 w 6515647"/>
                <a:gd name="connsiteY12" fmla="*/ 411480 h 2598420"/>
                <a:gd name="connsiteX13" fmla="*/ 5105400 w 6515647"/>
                <a:gd name="connsiteY13" fmla="*/ 68580 h 2598420"/>
                <a:gd name="connsiteX14" fmla="*/ 5501640 w 6515647"/>
                <a:gd name="connsiteY14" fmla="*/ 7620 h 2598420"/>
                <a:gd name="connsiteX15" fmla="*/ 5836920 w 6515647"/>
                <a:gd name="connsiteY15" fmla="*/ 0 h 2598420"/>
                <a:gd name="connsiteX16" fmla="*/ 6035040 w 6515647"/>
                <a:gd name="connsiteY16" fmla="*/ 53340 h 2598420"/>
                <a:gd name="connsiteX17" fmla="*/ 6195060 w 6515647"/>
                <a:gd name="connsiteY17" fmla="*/ 114300 h 2598420"/>
                <a:gd name="connsiteX18" fmla="*/ 6332220 w 6515647"/>
                <a:gd name="connsiteY18" fmla="*/ 228600 h 2598420"/>
                <a:gd name="connsiteX19" fmla="*/ 6385560 w 6515647"/>
                <a:gd name="connsiteY19" fmla="*/ 381000 h 2598420"/>
                <a:gd name="connsiteX20" fmla="*/ 6461760 w 6515647"/>
                <a:gd name="connsiteY20" fmla="*/ 518160 h 2598420"/>
                <a:gd name="connsiteX21" fmla="*/ 6431280 w 6515647"/>
                <a:gd name="connsiteY21" fmla="*/ 594360 h 2598420"/>
                <a:gd name="connsiteX22" fmla="*/ 6362700 w 6515647"/>
                <a:gd name="connsiteY22" fmla="*/ 632460 h 2598420"/>
                <a:gd name="connsiteX23" fmla="*/ 6438900 w 6515647"/>
                <a:gd name="connsiteY23" fmla="*/ 609600 h 2598420"/>
                <a:gd name="connsiteX24" fmla="*/ 6484620 w 6515647"/>
                <a:gd name="connsiteY24" fmla="*/ 632460 h 2598420"/>
                <a:gd name="connsiteX25" fmla="*/ 6499860 w 6515647"/>
                <a:gd name="connsiteY25" fmla="*/ 685800 h 2598420"/>
                <a:gd name="connsiteX26" fmla="*/ 6477000 w 6515647"/>
                <a:gd name="connsiteY26" fmla="*/ 853440 h 2598420"/>
                <a:gd name="connsiteX27" fmla="*/ 6477000 w 6515647"/>
                <a:gd name="connsiteY27" fmla="*/ 853440 h 2598420"/>
                <a:gd name="connsiteX28" fmla="*/ 6438900 w 6515647"/>
                <a:gd name="connsiteY28" fmla="*/ 1028700 h 2598420"/>
                <a:gd name="connsiteX29" fmla="*/ 6301740 w 6515647"/>
                <a:gd name="connsiteY29" fmla="*/ 1287780 h 2598420"/>
                <a:gd name="connsiteX30" fmla="*/ 6385560 w 6515647"/>
                <a:gd name="connsiteY30" fmla="*/ 1485900 h 2598420"/>
                <a:gd name="connsiteX31" fmla="*/ 6370320 w 6515647"/>
                <a:gd name="connsiteY31" fmla="*/ 1546860 h 2598420"/>
                <a:gd name="connsiteX32" fmla="*/ 6316028 w 6515647"/>
                <a:gd name="connsiteY32" fmla="*/ 1620203 h 2598420"/>
                <a:gd name="connsiteX33" fmla="*/ 6316979 w 6515647"/>
                <a:gd name="connsiteY33" fmla="*/ 1632585 h 2598420"/>
                <a:gd name="connsiteX34" fmla="*/ 3604260 w 6515647"/>
                <a:gd name="connsiteY34" fmla="*/ 2434590 h 2598420"/>
                <a:gd name="connsiteX35" fmla="*/ 3550920 w 6515647"/>
                <a:gd name="connsiteY35" fmla="*/ 2506980 h 2598420"/>
                <a:gd name="connsiteX36" fmla="*/ 3543300 w 6515647"/>
                <a:gd name="connsiteY36" fmla="*/ 2567940 h 2598420"/>
                <a:gd name="connsiteX37" fmla="*/ 3528060 w 6515647"/>
                <a:gd name="connsiteY37" fmla="*/ 2598420 h 2598420"/>
                <a:gd name="connsiteX0" fmla="*/ 0 w 6515647"/>
                <a:gd name="connsiteY0" fmla="*/ 1363980 h 2598420"/>
                <a:gd name="connsiteX1" fmla="*/ 129540 w 6515647"/>
                <a:gd name="connsiteY1" fmla="*/ 1379220 h 2598420"/>
                <a:gd name="connsiteX2" fmla="*/ 129540 w 6515647"/>
                <a:gd name="connsiteY2" fmla="*/ 1379220 h 2598420"/>
                <a:gd name="connsiteX3" fmla="*/ 121920 w 6515647"/>
                <a:gd name="connsiteY3" fmla="*/ 1341120 h 2598420"/>
                <a:gd name="connsiteX4" fmla="*/ 137160 w 6515647"/>
                <a:gd name="connsiteY4" fmla="*/ 1257300 h 2598420"/>
                <a:gd name="connsiteX5" fmla="*/ 609600 w 6515647"/>
                <a:gd name="connsiteY5" fmla="*/ 891540 h 2598420"/>
                <a:gd name="connsiteX6" fmla="*/ 861060 w 6515647"/>
                <a:gd name="connsiteY6" fmla="*/ 777240 h 2598420"/>
                <a:gd name="connsiteX7" fmla="*/ 861060 w 6515647"/>
                <a:gd name="connsiteY7" fmla="*/ 716280 h 2598420"/>
                <a:gd name="connsiteX8" fmla="*/ 784860 w 6515647"/>
                <a:gd name="connsiteY8" fmla="*/ 662940 h 2598420"/>
                <a:gd name="connsiteX9" fmla="*/ 861060 w 6515647"/>
                <a:gd name="connsiteY9" fmla="*/ 716280 h 2598420"/>
                <a:gd name="connsiteX10" fmla="*/ 937260 w 6515647"/>
                <a:gd name="connsiteY10" fmla="*/ 754380 h 2598420"/>
                <a:gd name="connsiteX11" fmla="*/ 2476500 w 6515647"/>
                <a:gd name="connsiteY11" fmla="*/ 243840 h 2598420"/>
                <a:gd name="connsiteX12" fmla="*/ 3870960 w 6515647"/>
                <a:gd name="connsiteY12" fmla="*/ 411480 h 2598420"/>
                <a:gd name="connsiteX13" fmla="*/ 5105400 w 6515647"/>
                <a:gd name="connsiteY13" fmla="*/ 68580 h 2598420"/>
                <a:gd name="connsiteX14" fmla="*/ 5501640 w 6515647"/>
                <a:gd name="connsiteY14" fmla="*/ 7620 h 2598420"/>
                <a:gd name="connsiteX15" fmla="*/ 5836920 w 6515647"/>
                <a:gd name="connsiteY15" fmla="*/ 0 h 2598420"/>
                <a:gd name="connsiteX16" fmla="*/ 6035040 w 6515647"/>
                <a:gd name="connsiteY16" fmla="*/ 53340 h 2598420"/>
                <a:gd name="connsiteX17" fmla="*/ 6195060 w 6515647"/>
                <a:gd name="connsiteY17" fmla="*/ 114300 h 2598420"/>
                <a:gd name="connsiteX18" fmla="*/ 6332220 w 6515647"/>
                <a:gd name="connsiteY18" fmla="*/ 228600 h 2598420"/>
                <a:gd name="connsiteX19" fmla="*/ 6385560 w 6515647"/>
                <a:gd name="connsiteY19" fmla="*/ 381000 h 2598420"/>
                <a:gd name="connsiteX20" fmla="*/ 6461760 w 6515647"/>
                <a:gd name="connsiteY20" fmla="*/ 518160 h 2598420"/>
                <a:gd name="connsiteX21" fmla="*/ 6431280 w 6515647"/>
                <a:gd name="connsiteY21" fmla="*/ 594360 h 2598420"/>
                <a:gd name="connsiteX22" fmla="*/ 6362700 w 6515647"/>
                <a:gd name="connsiteY22" fmla="*/ 632460 h 2598420"/>
                <a:gd name="connsiteX23" fmla="*/ 6438900 w 6515647"/>
                <a:gd name="connsiteY23" fmla="*/ 609600 h 2598420"/>
                <a:gd name="connsiteX24" fmla="*/ 6484620 w 6515647"/>
                <a:gd name="connsiteY24" fmla="*/ 632460 h 2598420"/>
                <a:gd name="connsiteX25" fmla="*/ 6499860 w 6515647"/>
                <a:gd name="connsiteY25" fmla="*/ 685800 h 2598420"/>
                <a:gd name="connsiteX26" fmla="*/ 6477000 w 6515647"/>
                <a:gd name="connsiteY26" fmla="*/ 853440 h 2598420"/>
                <a:gd name="connsiteX27" fmla="*/ 6477000 w 6515647"/>
                <a:gd name="connsiteY27" fmla="*/ 853440 h 2598420"/>
                <a:gd name="connsiteX28" fmla="*/ 6438900 w 6515647"/>
                <a:gd name="connsiteY28" fmla="*/ 1028700 h 2598420"/>
                <a:gd name="connsiteX29" fmla="*/ 6339840 w 6515647"/>
                <a:gd name="connsiteY29" fmla="*/ 1292543 h 2598420"/>
                <a:gd name="connsiteX30" fmla="*/ 6385560 w 6515647"/>
                <a:gd name="connsiteY30" fmla="*/ 1485900 h 2598420"/>
                <a:gd name="connsiteX31" fmla="*/ 6370320 w 6515647"/>
                <a:gd name="connsiteY31" fmla="*/ 1546860 h 2598420"/>
                <a:gd name="connsiteX32" fmla="*/ 6316028 w 6515647"/>
                <a:gd name="connsiteY32" fmla="*/ 1620203 h 2598420"/>
                <a:gd name="connsiteX33" fmla="*/ 6316979 w 6515647"/>
                <a:gd name="connsiteY33" fmla="*/ 1632585 h 2598420"/>
                <a:gd name="connsiteX34" fmla="*/ 3604260 w 6515647"/>
                <a:gd name="connsiteY34" fmla="*/ 2434590 h 2598420"/>
                <a:gd name="connsiteX35" fmla="*/ 3550920 w 6515647"/>
                <a:gd name="connsiteY35" fmla="*/ 2506980 h 2598420"/>
                <a:gd name="connsiteX36" fmla="*/ 3543300 w 6515647"/>
                <a:gd name="connsiteY36" fmla="*/ 2567940 h 2598420"/>
                <a:gd name="connsiteX37" fmla="*/ 3528060 w 6515647"/>
                <a:gd name="connsiteY37" fmla="*/ 2598420 h 2598420"/>
                <a:gd name="connsiteX0" fmla="*/ 0 w 6499860"/>
                <a:gd name="connsiteY0" fmla="*/ 1363980 h 2598420"/>
                <a:gd name="connsiteX1" fmla="*/ 129540 w 6499860"/>
                <a:gd name="connsiteY1" fmla="*/ 1379220 h 2598420"/>
                <a:gd name="connsiteX2" fmla="*/ 129540 w 6499860"/>
                <a:gd name="connsiteY2" fmla="*/ 1379220 h 2598420"/>
                <a:gd name="connsiteX3" fmla="*/ 121920 w 6499860"/>
                <a:gd name="connsiteY3" fmla="*/ 1341120 h 2598420"/>
                <a:gd name="connsiteX4" fmla="*/ 137160 w 6499860"/>
                <a:gd name="connsiteY4" fmla="*/ 1257300 h 2598420"/>
                <a:gd name="connsiteX5" fmla="*/ 609600 w 6499860"/>
                <a:gd name="connsiteY5" fmla="*/ 891540 h 2598420"/>
                <a:gd name="connsiteX6" fmla="*/ 861060 w 6499860"/>
                <a:gd name="connsiteY6" fmla="*/ 777240 h 2598420"/>
                <a:gd name="connsiteX7" fmla="*/ 861060 w 6499860"/>
                <a:gd name="connsiteY7" fmla="*/ 716280 h 2598420"/>
                <a:gd name="connsiteX8" fmla="*/ 784860 w 6499860"/>
                <a:gd name="connsiteY8" fmla="*/ 662940 h 2598420"/>
                <a:gd name="connsiteX9" fmla="*/ 861060 w 6499860"/>
                <a:gd name="connsiteY9" fmla="*/ 716280 h 2598420"/>
                <a:gd name="connsiteX10" fmla="*/ 937260 w 6499860"/>
                <a:gd name="connsiteY10" fmla="*/ 754380 h 2598420"/>
                <a:gd name="connsiteX11" fmla="*/ 2476500 w 6499860"/>
                <a:gd name="connsiteY11" fmla="*/ 243840 h 2598420"/>
                <a:gd name="connsiteX12" fmla="*/ 3870960 w 6499860"/>
                <a:gd name="connsiteY12" fmla="*/ 411480 h 2598420"/>
                <a:gd name="connsiteX13" fmla="*/ 5105400 w 6499860"/>
                <a:gd name="connsiteY13" fmla="*/ 68580 h 2598420"/>
                <a:gd name="connsiteX14" fmla="*/ 5501640 w 6499860"/>
                <a:gd name="connsiteY14" fmla="*/ 7620 h 2598420"/>
                <a:gd name="connsiteX15" fmla="*/ 5836920 w 6499860"/>
                <a:gd name="connsiteY15" fmla="*/ 0 h 2598420"/>
                <a:gd name="connsiteX16" fmla="*/ 6035040 w 6499860"/>
                <a:gd name="connsiteY16" fmla="*/ 53340 h 2598420"/>
                <a:gd name="connsiteX17" fmla="*/ 6195060 w 6499860"/>
                <a:gd name="connsiteY17" fmla="*/ 114300 h 2598420"/>
                <a:gd name="connsiteX18" fmla="*/ 6332220 w 6499860"/>
                <a:gd name="connsiteY18" fmla="*/ 228600 h 2598420"/>
                <a:gd name="connsiteX19" fmla="*/ 6385560 w 6499860"/>
                <a:gd name="connsiteY19" fmla="*/ 381000 h 2598420"/>
                <a:gd name="connsiteX20" fmla="*/ 6461760 w 6499860"/>
                <a:gd name="connsiteY20" fmla="*/ 518160 h 2598420"/>
                <a:gd name="connsiteX21" fmla="*/ 6431280 w 6499860"/>
                <a:gd name="connsiteY21" fmla="*/ 594360 h 2598420"/>
                <a:gd name="connsiteX22" fmla="*/ 6362700 w 6499860"/>
                <a:gd name="connsiteY22" fmla="*/ 632460 h 2598420"/>
                <a:gd name="connsiteX23" fmla="*/ 6438900 w 6499860"/>
                <a:gd name="connsiteY23" fmla="*/ 609600 h 2598420"/>
                <a:gd name="connsiteX24" fmla="*/ 6484620 w 6499860"/>
                <a:gd name="connsiteY24" fmla="*/ 632460 h 2598420"/>
                <a:gd name="connsiteX25" fmla="*/ 6499860 w 6499860"/>
                <a:gd name="connsiteY25" fmla="*/ 685800 h 2598420"/>
                <a:gd name="connsiteX26" fmla="*/ 6477000 w 6499860"/>
                <a:gd name="connsiteY26" fmla="*/ 853440 h 2598420"/>
                <a:gd name="connsiteX27" fmla="*/ 6477000 w 6499860"/>
                <a:gd name="connsiteY27" fmla="*/ 853440 h 2598420"/>
                <a:gd name="connsiteX28" fmla="*/ 6438900 w 6499860"/>
                <a:gd name="connsiteY28" fmla="*/ 1028700 h 2598420"/>
                <a:gd name="connsiteX29" fmla="*/ 6339840 w 6499860"/>
                <a:gd name="connsiteY29" fmla="*/ 1292543 h 2598420"/>
                <a:gd name="connsiteX30" fmla="*/ 6385560 w 6499860"/>
                <a:gd name="connsiteY30" fmla="*/ 1485900 h 2598420"/>
                <a:gd name="connsiteX31" fmla="*/ 6370320 w 6499860"/>
                <a:gd name="connsiteY31" fmla="*/ 1546860 h 2598420"/>
                <a:gd name="connsiteX32" fmla="*/ 6316028 w 6499860"/>
                <a:gd name="connsiteY32" fmla="*/ 1620203 h 2598420"/>
                <a:gd name="connsiteX33" fmla="*/ 5996941 w 6499860"/>
                <a:gd name="connsiteY33" fmla="*/ 1729740 h 2598420"/>
                <a:gd name="connsiteX34" fmla="*/ 6316979 w 6499860"/>
                <a:gd name="connsiteY34" fmla="*/ 1632585 h 2598420"/>
                <a:gd name="connsiteX35" fmla="*/ 3604260 w 6499860"/>
                <a:gd name="connsiteY35" fmla="*/ 2434590 h 2598420"/>
                <a:gd name="connsiteX36" fmla="*/ 3550920 w 6499860"/>
                <a:gd name="connsiteY36" fmla="*/ 2506980 h 2598420"/>
                <a:gd name="connsiteX37" fmla="*/ 3543300 w 6499860"/>
                <a:gd name="connsiteY37" fmla="*/ 2567940 h 2598420"/>
                <a:gd name="connsiteX38" fmla="*/ 3528060 w 6499860"/>
                <a:gd name="connsiteY38" fmla="*/ 2598420 h 2598420"/>
                <a:gd name="connsiteX0" fmla="*/ 0 w 6499860"/>
                <a:gd name="connsiteY0" fmla="*/ 1363980 h 2598420"/>
                <a:gd name="connsiteX1" fmla="*/ 129540 w 6499860"/>
                <a:gd name="connsiteY1" fmla="*/ 1379220 h 2598420"/>
                <a:gd name="connsiteX2" fmla="*/ 129540 w 6499860"/>
                <a:gd name="connsiteY2" fmla="*/ 1379220 h 2598420"/>
                <a:gd name="connsiteX3" fmla="*/ 121920 w 6499860"/>
                <a:gd name="connsiteY3" fmla="*/ 1341120 h 2598420"/>
                <a:gd name="connsiteX4" fmla="*/ 137160 w 6499860"/>
                <a:gd name="connsiteY4" fmla="*/ 1257300 h 2598420"/>
                <a:gd name="connsiteX5" fmla="*/ 609600 w 6499860"/>
                <a:gd name="connsiteY5" fmla="*/ 891540 h 2598420"/>
                <a:gd name="connsiteX6" fmla="*/ 861060 w 6499860"/>
                <a:gd name="connsiteY6" fmla="*/ 777240 h 2598420"/>
                <a:gd name="connsiteX7" fmla="*/ 861060 w 6499860"/>
                <a:gd name="connsiteY7" fmla="*/ 716280 h 2598420"/>
                <a:gd name="connsiteX8" fmla="*/ 784860 w 6499860"/>
                <a:gd name="connsiteY8" fmla="*/ 662940 h 2598420"/>
                <a:gd name="connsiteX9" fmla="*/ 861060 w 6499860"/>
                <a:gd name="connsiteY9" fmla="*/ 716280 h 2598420"/>
                <a:gd name="connsiteX10" fmla="*/ 937260 w 6499860"/>
                <a:gd name="connsiteY10" fmla="*/ 754380 h 2598420"/>
                <a:gd name="connsiteX11" fmla="*/ 2476500 w 6499860"/>
                <a:gd name="connsiteY11" fmla="*/ 243840 h 2598420"/>
                <a:gd name="connsiteX12" fmla="*/ 3870960 w 6499860"/>
                <a:gd name="connsiteY12" fmla="*/ 411480 h 2598420"/>
                <a:gd name="connsiteX13" fmla="*/ 5105400 w 6499860"/>
                <a:gd name="connsiteY13" fmla="*/ 68580 h 2598420"/>
                <a:gd name="connsiteX14" fmla="*/ 5501640 w 6499860"/>
                <a:gd name="connsiteY14" fmla="*/ 7620 h 2598420"/>
                <a:gd name="connsiteX15" fmla="*/ 5836920 w 6499860"/>
                <a:gd name="connsiteY15" fmla="*/ 0 h 2598420"/>
                <a:gd name="connsiteX16" fmla="*/ 6035040 w 6499860"/>
                <a:gd name="connsiteY16" fmla="*/ 53340 h 2598420"/>
                <a:gd name="connsiteX17" fmla="*/ 6195060 w 6499860"/>
                <a:gd name="connsiteY17" fmla="*/ 114300 h 2598420"/>
                <a:gd name="connsiteX18" fmla="*/ 6332220 w 6499860"/>
                <a:gd name="connsiteY18" fmla="*/ 228600 h 2598420"/>
                <a:gd name="connsiteX19" fmla="*/ 6385560 w 6499860"/>
                <a:gd name="connsiteY19" fmla="*/ 381000 h 2598420"/>
                <a:gd name="connsiteX20" fmla="*/ 6461760 w 6499860"/>
                <a:gd name="connsiteY20" fmla="*/ 518160 h 2598420"/>
                <a:gd name="connsiteX21" fmla="*/ 6431280 w 6499860"/>
                <a:gd name="connsiteY21" fmla="*/ 594360 h 2598420"/>
                <a:gd name="connsiteX22" fmla="*/ 6362700 w 6499860"/>
                <a:gd name="connsiteY22" fmla="*/ 632460 h 2598420"/>
                <a:gd name="connsiteX23" fmla="*/ 6438900 w 6499860"/>
                <a:gd name="connsiteY23" fmla="*/ 609600 h 2598420"/>
                <a:gd name="connsiteX24" fmla="*/ 6484620 w 6499860"/>
                <a:gd name="connsiteY24" fmla="*/ 632460 h 2598420"/>
                <a:gd name="connsiteX25" fmla="*/ 6499860 w 6499860"/>
                <a:gd name="connsiteY25" fmla="*/ 685800 h 2598420"/>
                <a:gd name="connsiteX26" fmla="*/ 6477000 w 6499860"/>
                <a:gd name="connsiteY26" fmla="*/ 853440 h 2598420"/>
                <a:gd name="connsiteX27" fmla="*/ 6477000 w 6499860"/>
                <a:gd name="connsiteY27" fmla="*/ 853440 h 2598420"/>
                <a:gd name="connsiteX28" fmla="*/ 6438900 w 6499860"/>
                <a:gd name="connsiteY28" fmla="*/ 1028700 h 2598420"/>
                <a:gd name="connsiteX29" fmla="*/ 6339840 w 6499860"/>
                <a:gd name="connsiteY29" fmla="*/ 1292543 h 2598420"/>
                <a:gd name="connsiteX30" fmla="*/ 6385560 w 6499860"/>
                <a:gd name="connsiteY30" fmla="*/ 1485900 h 2598420"/>
                <a:gd name="connsiteX31" fmla="*/ 6370320 w 6499860"/>
                <a:gd name="connsiteY31" fmla="*/ 1546860 h 2598420"/>
                <a:gd name="connsiteX32" fmla="*/ 6316028 w 6499860"/>
                <a:gd name="connsiteY32" fmla="*/ 1620203 h 2598420"/>
                <a:gd name="connsiteX33" fmla="*/ 5996941 w 6499860"/>
                <a:gd name="connsiteY33" fmla="*/ 1729740 h 2598420"/>
                <a:gd name="connsiteX34" fmla="*/ 5511166 w 6499860"/>
                <a:gd name="connsiteY34" fmla="*/ 1886903 h 2598420"/>
                <a:gd name="connsiteX35" fmla="*/ 6316979 w 6499860"/>
                <a:gd name="connsiteY35" fmla="*/ 1632585 h 2598420"/>
                <a:gd name="connsiteX36" fmla="*/ 3604260 w 6499860"/>
                <a:gd name="connsiteY36" fmla="*/ 2434590 h 2598420"/>
                <a:gd name="connsiteX37" fmla="*/ 3550920 w 6499860"/>
                <a:gd name="connsiteY37" fmla="*/ 2506980 h 2598420"/>
                <a:gd name="connsiteX38" fmla="*/ 3543300 w 6499860"/>
                <a:gd name="connsiteY38" fmla="*/ 2567940 h 2598420"/>
                <a:gd name="connsiteX39" fmla="*/ 3528060 w 6499860"/>
                <a:gd name="connsiteY39" fmla="*/ 2598420 h 2598420"/>
                <a:gd name="connsiteX0" fmla="*/ 0 w 6499860"/>
                <a:gd name="connsiteY0" fmla="*/ 1363980 h 2598420"/>
                <a:gd name="connsiteX1" fmla="*/ 129540 w 6499860"/>
                <a:gd name="connsiteY1" fmla="*/ 1379220 h 2598420"/>
                <a:gd name="connsiteX2" fmla="*/ 129540 w 6499860"/>
                <a:gd name="connsiteY2" fmla="*/ 1379220 h 2598420"/>
                <a:gd name="connsiteX3" fmla="*/ 121920 w 6499860"/>
                <a:gd name="connsiteY3" fmla="*/ 1341120 h 2598420"/>
                <a:gd name="connsiteX4" fmla="*/ 137160 w 6499860"/>
                <a:gd name="connsiteY4" fmla="*/ 1257300 h 2598420"/>
                <a:gd name="connsiteX5" fmla="*/ 609600 w 6499860"/>
                <a:gd name="connsiteY5" fmla="*/ 891540 h 2598420"/>
                <a:gd name="connsiteX6" fmla="*/ 861060 w 6499860"/>
                <a:gd name="connsiteY6" fmla="*/ 777240 h 2598420"/>
                <a:gd name="connsiteX7" fmla="*/ 861060 w 6499860"/>
                <a:gd name="connsiteY7" fmla="*/ 716280 h 2598420"/>
                <a:gd name="connsiteX8" fmla="*/ 784860 w 6499860"/>
                <a:gd name="connsiteY8" fmla="*/ 662940 h 2598420"/>
                <a:gd name="connsiteX9" fmla="*/ 861060 w 6499860"/>
                <a:gd name="connsiteY9" fmla="*/ 716280 h 2598420"/>
                <a:gd name="connsiteX10" fmla="*/ 937260 w 6499860"/>
                <a:gd name="connsiteY10" fmla="*/ 754380 h 2598420"/>
                <a:gd name="connsiteX11" fmla="*/ 2476500 w 6499860"/>
                <a:gd name="connsiteY11" fmla="*/ 243840 h 2598420"/>
                <a:gd name="connsiteX12" fmla="*/ 3870960 w 6499860"/>
                <a:gd name="connsiteY12" fmla="*/ 411480 h 2598420"/>
                <a:gd name="connsiteX13" fmla="*/ 5105400 w 6499860"/>
                <a:gd name="connsiteY13" fmla="*/ 68580 h 2598420"/>
                <a:gd name="connsiteX14" fmla="*/ 5501640 w 6499860"/>
                <a:gd name="connsiteY14" fmla="*/ 7620 h 2598420"/>
                <a:gd name="connsiteX15" fmla="*/ 5836920 w 6499860"/>
                <a:gd name="connsiteY15" fmla="*/ 0 h 2598420"/>
                <a:gd name="connsiteX16" fmla="*/ 6035040 w 6499860"/>
                <a:gd name="connsiteY16" fmla="*/ 53340 h 2598420"/>
                <a:gd name="connsiteX17" fmla="*/ 6195060 w 6499860"/>
                <a:gd name="connsiteY17" fmla="*/ 114300 h 2598420"/>
                <a:gd name="connsiteX18" fmla="*/ 6332220 w 6499860"/>
                <a:gd name="connsiteY18" fmla="*/ 228600 h 2598420"/>
                <a:gd name="connsiteX19" fmla="*/ 6385560 w 6499860"/>
                <a:gd name="connsiteY19" fmla="*/ 381000 h 2598420"/>
                <a:gd name="connsiteX20" fmla="*/ 6461760 w 6499860"/>
                <a:gd name="connsiteY20" fmla="*/ 518160 h 2598420"/>
                <a:gd name="connsiteX21" fmla="*/ 6431280 w 6499860"/>
                <a:gd name="connsiteY21" fmla="*/ 594360 h 2598420"/>
                <a:gd name="connsiteX22" fmla="*/ 6362700 w 6499860"/>
                <a:gd name="connsiteY22" fmla="*/ 632460 h 2598420"/>
                <a:gd name="connsiteX23" fmla="*/ 6438900 w 6499860"/>
                <a:gd name="connsiteY23" fmla="*/ 609600 h 2598420"/>
                <a:gd name="connsiteX24" fmla="*/ 6484620 w 6499860"/>
                <a:gd name="connsiteY24" fmla="*/ 632460 h 2598420"/>
                <a:gd name="connsiteX25" fmla="*/ 6499860 w 6499860"/>
                <a:gd name="connsiteY25" fmla="*/ 685800 h 2598420"/>
                <a:gd name="connsiteX26" fmla="*/ 6477000 w 6499860"/>
                <a:gd name="connsiteY26" fmla="*/ 853440 h 2598420"/>
                <a:gd name="connsiteX27" fmla="*/ 6477000 w 6499860"/>
                <a:gd name="connsiteY27" fmla="*/ 853440 h 2598420"/>
                <a:gd name="connsiteX28" fmla="*/ 6438900 w 6499860"/>
                <a:gd name="connsiteY28" fmla="*/ 1028700 h 2598420"/>
                <a:gd name="connsiteX29" fmla="*/ 6339840 w 6499860"/>
                <a:gd name="connsiteY29" fmla="*/ 1292543 h 2598420"/>
                <a:gd name="connsiteX30" fmla="*/ 6385560 w 6499860"/>
                <a:gd name="connsiteY30" fmla="*/ 1485900 h 2598420"/>
                <a:gd name="connsiteX31" fmla="*/ 6370320 w 6499860"/>
                <a:gd name="connsiteY31" fmla="*/ 1546860 h 2598420"/>
                <a:gd name="connsiteX32" fmla="*/ 6316028 w 6499860"/>
                <a:gd name="connsiteY32" fmla="*/ 1620203 h 2598420"/>
                <a:gd name="connsiteX33" fmla="*/ 5996941 w 6499860"/>
                <a:gd name="connsiteY33" fmla="*/ 1729740 h 2598420"/>
                <a:gd name="connsiteX34" fmla="*/ 5511166 w 6499860"/>
                <a:gd name="connsiteY34" fmla="*/ 1886903 h 2598420"/>
                <a:gd name="connsiteX35" fmla="*/ 3604260 w 6499860"/>
                <a:gd name="connsiteY35" fmla="*/ 2434590 h 2598420"/>
                <a:gd name="connsiteX36" fmla="*/ 3550920 w 6499860"/>
                <a:gd name="connsiteY36" fmla="*/ 2506980 h 2598420"/>
                <a:gd name="connsiteX37" fmla="*/ 3543300 w 6499860"/>
                <a:gd name="connsiteY37" fmla="*/ 2567940 h 2598420"/>
                <a:gd name="connsiteX38" fmla="*/ 3528060 w 6499860"/>
                <a:gd name="connsiteY38" fmla="*/ 2598420 h 25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499860" h="2598420">
                  <a:moveTo>
                    <a:pt x="0" y="1363980"/>
                  </a:moveTo>
                  <a:lnTo>
                    <a:pt x="129540" y="1379220"/>
                  </a:lnTo>
                  <a:lnTo>
                    <a:pt x="129540" y="1379220"/>
                  </a:lnTo>
                  <a:lnTo>
                    <a:pt x="121920" y="1341120"/>
                  </a:lnTo>
                  <a:lnTo>
                    <a:pt x="137160" y="1257300"/>
                  </a:lnTo>
                  <a:lnTo>
                    <a:pt x="609600" y="891540"/>
                  </a:lnTo>
                  <a:lnTo>
                    <a:pt x="861060" y="777240"/>
                  </a:lnTo>
                  <a:lnTo>
                    <a:pt x="861060" y="716280"/>
                  </a:lnTo>
                  <a:lnTo>
                    <a:pt x="784860" y="662940"/>
                  </a:lnTo>
                  <a:lnTo>
                    <a:pt x="861060" y="716280"/>
                  </a:lnTo>
                  <a:lnTo>
                    <a:pt x="937260" y="754380"/>
                  </a:lnTo>
                  <a:lnTo>
                    <a:pt x="2476500" y="243840"/>
                  </a:lnTo>
                  <a:lnTo>
                    <a:pt x="3870960" y="411480"/>
                  </a:lnTo>
                  <a:lnTo>
                    <a:pt x="5105400" y="68580"/>
                  </a:lnTo>
                  <a:lnTo>
                    <a:pt x="5501640" y="7620"/>
                  </a:lnTo>
                  <a:lnTo>
                    <a:pt x="5836920" y="0"/>
                  </a:lnTo>
                  <a:lnTo>
                    <a:pt x="6035040" y="53340"/>
                  </a:lnTo>
                  <a:lnTo>
                    <a:pt x="6195060" y="114300"/>
                  </a:lnTo>
                  <a:lnTo>
                    <a:pt x="6332220" y="228600"/>
                  </a:lnTo>
                  <a:lnTo>
                    <a:pt x="6385560" y="381000"/>
                  </a:lnTo>
                  <a:lnTo>
                    <a:pt x="6461760" y="518160"/>
                  </a:lnTo>
                  <a:lnTo>
                    <a:pt x="6431280" y="594360"/>
                  </a:lnTo>
                  <a:lnTo>
                    <a:pt x="6362700" y="632460"/>
                  </a:lnTo>
                  <a:lnTo>
                    <a:pt x="6438900" y="609600"/>
                  </a:lnTo>
                  <a:lnTo>
                    <a:pt x="6484620" y="632460"/>
                  </a:lnTo>
                  <a:lnTo>
                    <a:pt x="6499860" y="685800"/>
                  </a:lnTo>
                  <a:lnTo>
                    <a:pt x="6477000" y="853440"/>
                  </a:lnTo>
                  <a:lnTo>
                    <a:pt x="6477000" y="853440"/>
                  </a:lnTo>
                  <a:lnTo>
                    <a:pt x="6438900" y="1028700"/>
                  </a:lnTo>
                  <a:lnTo>
                    <a:pt x="6339840" y="1292543"/>
                  </a:lnTo>
                  <a:lnTo>
                    <a:pt x="6385560" y="1485900"/>
                  </a:lnTo>
                  <a:lnTo>
                    <a:pt x="6370320" y="1546860"/>
                  </a:lnTo>
                  <a:cubicBezTo>
                    <a:pt x="6392862" y="1557337"/>
                    <a:pt x="6324918" y="1605916"/>
                    <a:pt x="6316028" y="1620203"/>
                  </a:cubicBezTo>
                  <a:cubicBezTo>
                    <a:pt x="6336348" y="1624489"/>
                    <a:pt x="5996783" y="1727676"/>
                    <a:pt x="5996941" y="1729740"/>
                  </a:cubicBezTo>
                  <a:cubicBezTo>
                    <a:pt x="6013610" y="1726565"/>
                    <a:pt x="5909946" y="1769428"/>
                    <a:pt x="5511166" y="1886903"/>
                  </a:cubicBezTo>
                  <a:lnTo>
                    <a:pt x="3604260" y="2434590"/>
                  </a:lnTo>
                  <a:lnTo>
                    <a:pt x="3550920" y="2506980"/>
                  </a:lnTo>
                  <a:cubicBezTo>
                    <a:pt x="3548380" y="2527300"/>
                    <a:pt x="3547110" y="2552700"/>
                    <a:pt x="3543300" y="2567940"/>
                  </a:cubicBezTo>
                  <a:cubicBezTo>
                    <a:pt x="3539490" y="2583180"/>
                    <a:pt x="3533140" y="2588260"/>
                    <a:pt x="3528060" y="259842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60000">
              <a:off x="1494043" y="3789040"/>
              <a:ext cx="1004893" cy="711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84033" y="4601722"/>
              <a:ext cx="1100287" cy="807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77" idx="13"/>
            </p:cNvCxnSpPr>
            <p:nvPr/>
          </p:nvCxnSpPr>
          <p:spPr>
            <a:xfrm>
              <a:off x="2735615" y="4685207"/>
              <a:ext cx="1179580" cy="880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 rot="12948743">
              <a:off x="3831018" y="5315673"/>
              <a:ext cx="159128" cy="211295"/>
              <a:chOff x="765831" y="4996014"/>
              <a:chExt cx="159128" cy="21504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65831" y="504070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65831" y="5084972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5831" y="5130789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65831" y="5175057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5831" y="499601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2948743">
              <a:off x="1587419" y="3671606"/>
              <a:ext cx="159128" cy="211295"/>
              <a:chOff x="765831" y="4996014"/>
              <a:chExt cx="159128" cy="21504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65831" y="504070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5831" y="5084972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65831" y="5130789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65831" y="5175057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65831" y="4996014"/>
                <a:ext cx="159128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4518008">
              <a:off x="1473872" y="4763159"/>
              <a:ext cx="352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02</a:t>
              </a:r>
              <a:endParaRPr lang="en-GB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5336431">
              <a:off x="7434304" y="2912264"/>
              <a:ext cx="352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20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8402616">
              <a:off x="3631326" y="5215266"/>
              <a:ext cx="352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30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 rot="7635811">
              <a:off x="1606489" y="3723976"/>
              <a:ext cx="352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12</a:t>
              </a:r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 rot="563643">
              <a:off x="5037968" y="2329611"/>
              <a:ext cx="92409" cy="30178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004176" y="3261118"/>
            <a:ext cx="427832" cy="544520"/>
            <a:chOff x="3004176" y="3367290"/>
            <a:chExt cx="427832" cy="5445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347864" y="3500033"/>
              <a:ext cx="0" cy="4117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2200" l="3600" r="83000">
                          <a14:backgroundMark x1="16400" y1="54200" x2="57000" y2="62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176" y="3367290"/>
              <a:ext cx="427832" cy="42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Oval 88"/>
          <p:cNvSpPr/>
          <p:nvPr/>
        </p:nvSpPr>
        <p:spPr>
          <a:xfrm>
            <a:off x="2321860" y="3571455"/>
            <a:ext cx="90993" cy="1088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 rot="6950796">
            <a:off x="3889311" y="4434910"/>
            <a:ext cx="385305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SY</a:t>
            </a:r>
            <a:endParaRPr lang="en-US" sz="9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986695" y="4571447"/>
            <a:ext cx="135414" cy="397056"/>
            <a:chOff x="1986695" y="4571447"/>
            <a:chExt cx="135414" cy="397056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014316" y="4600048"/>
              <a:ext cx="81266" cy="328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986695" y="4571447"/>
              <a:ext cx="53055" cy="516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2069054" y="4916839"/>
              <a:ext cx="53055" cy="516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732240" y="3086933"/>
            <a:ext cx="135414" cy="397056"/>
            <a:chOff x="1986695" y="4571447"/>
            <a:chExt cx="135414" cy="39705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014316" y="4600048"/>
              <a:ext cx="81266" cy="328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986695" y="4571447"/>
              <a:ext cx="53055" cy="516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069054" y="4916839"/>
              <a:ext cx="53055" cy="516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96" name="TextBox 4095"/>
          <p:cNvSpPr txBox="1"/>
          <p:nvPr/>
        </p:nvSpPr>
        <p:spPr>
          <a:xfrm>
            <a:off x="1972405" y="1196752"/>
            <a:ext cx="263405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1. Dispersal Hard Standing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02384" y="780603"/>
            <a:ext cx="1660070" cy="86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2. Operational Readiness Platform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50914" y="2074894"/>
            <a:ext cx="102944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3. Barrier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1996" y="5534561"/>
            <a:ext cx="114326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12. Barrier</a:t>
            </a:r>
          </a:p>
        </p:txBody>
      </p:sp>
      <p:sp>
        <p:nvSpPr>
          <p:cNvPr id="105" name="TextBox 104"/>
          <p:cNvSpPr txBox="1"/>
          <p:nvPr/>
        </p:nvSpPr>
        <p:spPr>
          <a:xfrm rot="20601442">
            <a:off x="3526447" y="3355639"/>
            <a:ext cx="268374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4. Main Instrument Runway</a:t>
            </a:r>
          </a:p>
        </p:txBody>
      </p:sp>
      <p:cxnSp>
        <p:nvCxnSpPr>
          <p:cNvPr id="4099" name="Straight Arrow Connector 4098"/>
          <p:cNvCxnSpPr>
            <a:stCxn id="4096" idx="2"/>
            <a:endCxn id="66" idx="6"/>
          </p:cNvCxnSpPr>
          <p:nvPr/>
        </p:nvCxnSpPr>
        <p:spPr>
          <a:xfrm flipH="1">
            <a:off x="2253036" y="1535306"/>
            <a:ext cx="1036396" cy="6008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4096" idx="2"/>
            <a:endCxn id="43" idx="0"/>
          </p:cNvCxnSpPr>
          <p:nvPr/>
        </p:nvCxnSpPr>
        <p:spPr>
          <a:xfrm>
            <a:off x="3289432" y="1535306"/>
            <a:ext cx="1819370" cy="7963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2" idx="2"/>
          </p:cNvCxnSpPr>
          <p:nvPr/>
        </p:nvCxnSpPr>
        <p:spPr>
          <a:xfrm flipH="1">
            <a:off x="7409945" y="1643300"/>
            <a:ext cx="522474" cy="12499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3" idx="2"/>
            <a:endCxn id="79" idx="6"/>
          </p:cNvCxnSpPr>
          <p:nvPr/>
        </p:nvCxnSpPr>
        <p:spPr>
          <a:xfrm flipH="1">
            <a:off x="8085523" y="2413448"/>
            <a:ext cx="480116" cy="3460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4" idx="0"/>
            <a:endCxn id="78" idx="2"/>
          </p:cNvCxnSpPr>
          <p:nvPr/>
        </p:nvCxnSpPr>
        <p:spPr>
          <a:xfrm flipV="1">
            <a:off x="663627" y="5140125"/>
            <a:ext cx="430071" cy="3944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8" name="Curved Connector 4107"/>
          <p:cNvCxnSpPr>
            <a:stCxn id="105" idx="1"/>
          </p:cNvCxnSpPr>
          <p:nvPr/>
        </p:nvCxnSpPr>
        <p:spPr>
          <a:xfrm rot="10800000" flipV="1">
            <a:off x="3112188" y="3909230"/>
            <a:ext cx="470470" cy="512733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26" idx="0"/>
          </p:cNvCxnSpPr>
          <p:nvPr/>
        </p:nvCxnSpPr>
        <p:spPr>
          <a:xfrm flipH="1" flipV="1">
            <a:off x="7773489" y="4571449"/>
            <a:ext cx="749481" cy="2725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980193" y="4844001"/>
            <a:ext cx="108555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5. Hangar</a:t>
            </a:r>
          </a:p>
        </p:txBody>
      </p:sp>
      <p:cxnSp>
        <p:nvCxnSpPr>
          <p:cNvPr id="128" name="Straight Arrow Connector 127"/>
          <p:cNvCxnSpPr>
            <a:stCxn id="129" idx="0"/>
            <a:endCxn id="17" idx="1"/>
          </p:cNvCxnSpPr>
          <p:nvPr/>
        </p:nvCxnSpPr>
        <p:spPr>
          <a:xfrm flipV="1">
            <a:off x="4902081" y="4942589"/>
            <a:ext cx="309793" cy="93052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359304" y="5873115"/>
            <a:ext cx="108555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9. Hangar</a:t>
            </a:r>
          </a:p>
        </p:txBody>
      </p:sp>
      <p:cxnSp>
        <p:nvCxnSpPr>
          <p:cNvPr id="132" name="Straight Arrow Connector 131"/>
          <p:cNvCxnSpPr>
            <a:stCxn id="133" idx="0"/>
          </p:cNvCxnSpPr>
          <p:nvPr/>
        </p:nvCxnSpPr>
        <p:spPr>
          <a:xfrm flipH="1" flipV="1">
            <a:off x="6068572" y="4916839"/>
            <a:ext cx="179362" cy="9971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581623" y="5914024"/>
            <a:ext cx="13326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6. Aircraft Servicing Platform</a:t>
            </a:r>
          </a:p>
        </p:txBody>
      </p:sp>
      <p:cxnSp>
        <p:nvCxnSpPr>
          <p:cNvPr id="141" name="Straight Arrow Connector 140"/>
          <p:cNvCxnSpPr>
            <a:stCxn id="142" idx="0"/>
            <a:endCxn id="20" idx="2"/>
          </p:cNvCxnSpPr>
          <p:nvPr/>
        </p:nvCxnSpPr>
        <p:spPr>
          <a:xfrm flipH="1" flipV="1">
            <a:off x="6519170" y="4703387"/>
            <a:ext cx="761356" cy="4455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614215" y="5148970"/>
            <a:ext cx="1332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7.Terminal Building</a:t>
            </a:r>
          </a:p>
        </p:txBody>
      </p:sp>
      <p:cxnSp>
        <p:nvCxnSpPr>
          <p:cNvPr id="144" name="Straight Arrow Connector 143"/>
          <p:cNvCxnSpPr>
            <a:stCxn id="145" idx="0"/>
            <a:endCxn id="12" idx="12"/>
          </p:cNvCxnSpPr>
          <p:nvPr/>
        </p:nvCxnSpPr>
        <p:spPr>
          <a:xfrm flipV="1">
            <a:off x="3192803" y="5547360"/>
            <a:ext cx="838177" cy="5471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526492" y="6094502"/>
            <a:ext cx="1332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10. Sterile Area</a:t>
            </a:r>
          </a:p>
        </p:txBody>
      </p:sp>
      <p:cxnSp>
        <p:nvCxnSpPr>
          <p:cNvPr id="148" name="Straight Arrow Connector 147"/>
          <p:cNvCxnSpPr>
            <a:stCxn id="149" idx="0"/>
          </p:cNvCxnSpPr>
          <p:nvPr/>
        </p:nvCxnSpPr>
        <p:spPr>
          <a:xfrm flipV="1">
            <a:off x="1402744" y="4886269"/>
            <a:ext cx="1563848" cy="132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736433" y="6211669"/>
            <a:ext cx="1332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11. Second Runway</a:t>
            </a:r>
          </a:p>
        </p:txBody>
      </p:sp>
      <p:cxnSp>
        <p:nvCxnSpPr>
          <p:cNvPr id="151" name="Straight Arrow Connector 150"/>
          <p:cNvCxnSpPr>
            <a:stCxn id="152" idx="3"/>
            <a:endCxn id="93" idx="0"/>
          </p:cNvCxnSpPr>
          <p:nvPr/>
        </p:nvCxnSpPr>
        <p:spPr>
          <a:xfrm>
            <a:off x="1421992" y="4394944"/>
            <a:ext cx="591231" cy="1765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89371" y="4102556"/>
            <a:ext cx="1332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13. Arrester Gear</a:t>
            </a:r>
          </a:p>
        </p:txBody>
      </p:sp>
      <p:cxnSp>
        <p:nvCxnSpPr>
          <p:cNvPr id="155" name="Straight Arrow Connector 154"/>
          <p:cNvCxnSpPr>
            <a:stCxn id="156" idx="2"/>
            <a:endCxn id="99" idx="1"/>
          </p:cNvCxnSpPr>
          <p:nvPr/>
        </p:nvCxnSpPr>
        <p:spPr>
          <a:xfrm>
            <a:off x="6287822" y="1781527"/>
            <a:ext cx="452188" cy="13129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5621511" y="1196752"/>
            <a:ext cx="1332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18. Arrester Gear</a:t>
            </a:r>
          </a:p>
        </p:txBody>
      </p:sp>
      <p:cxnSp>
        <p:nvCxnSpPr>
          <p:cNvPr id="160" name="Straight Arrow Connector 159"/>
          <p:cNvCxnSpPr>
            <a:cxnSpLocks/>
            <a:stCxn id="161" idx="3"/>
            <a:endCxn id="33" idx="4"/>
          </p:cNvCxnSpPr>
          <p:nvPr/>
        </p:nvCxnSpPr>
        <p:spPr>
          <a:xfrm>
            <a:off x="1364734" y="3109467"/>
            <a:ext cx="243085" cy="4947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2113" y="2817079"/>
            <a:ext cx="1332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14. Holding Points</a:t>
            </a:r>
          </a:p>
        </p:txBody>
      </p:sp>
      <p:cxnSp>
        <p:nvCxnSpPr>
          <p:cNvPr id="163" name="Straight Arrow Connector 162"/>
          <p:cNvCxnSpPr>
            <a:cxnSpLocks/>
            <a:stCxn id="161" idx="2"/>
          </p:cNvCxnSpPr>
          <p:nvPr/>
        </p:nvCxnSpPr>
        <p:spPr>
          <a:xfrm>
            <a:off x="698424" y="3401854"/>
            <a:ext cx="765485" cy="3502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2470541" y="2126841"/>
            <a:ext cx="17097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15. Aerodrome Identification Beacon</a:t>
            </a:r>
          </a:p>
        </p:txBody>
      </p:sp>
      <p:cxnSp>
        <p:nvCxnSpPr>
          <p:cNvPr id="167" name="Curved Connector 166"/>
          <p:cNvCxnSpPr>
            <a:stCxn id="166" idx="1"/>
            <a:endCxn id="89" idx="2"/>
          </p:cNvCxnSpPr>
          <p:nvPr/>
        </p:nvCxnSpPr>
        <p:spPr>
          <a:xfrm rot="10800000" flipV="1">
            <a:off x="2321861" y="2542340"/>
            <a:ext cx="148681" cy="1083536"/>
          </a:xfrm>
          <a:prstGeom prst="curvedConnector3">
            <a:avLst>
              <a:gd name="adj1" fmla="val 253752"/>
            </a:avLst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 rot="20601442">
            <a:off x="3937039" y="2949786"/>
            <a:ext cx="141577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17. Windsock</a:t>
            </a:r>
          </a:p>
        </p:txBody>
      </p:sp>
      <p:cxnSp>
        <p:nvCxnSpPr>
          <p:cNvPr id="183" name="Straight Arrow Connector 182"/>
          <p:cNvCxnSpPr>
            <a:stCxn id="182" idx="1"/>
            <a:endCxn id="4098" idx="3"/>
          </p:cNvCxnSpPr>
          <p:nvPr/>
        </p:nvCxnSpPr>
        <p:spPr>
          <a:xfrm flipH="1">
            <a:off x="3432008" y="3321803"/>
            <a:ext cx="534685" cy="15323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 rot="20601442">
            <a:off x="4889474" y="3958372"/>
            <a:ext cx="178843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19. Control Tower</a:t>
            </a:r>
          </a:p>
        </p:txBody>
      </p:sp>
      <p:cxnSp>
        <p:nvCxnSpPr>
          <p:cNvPr id="187" name="Straight Arrow Connector 186"/>
          <p:cNvCxnSpPr>
            <a:stCxn id="186" idx="1"/>
          </p:cNvCxnSpPr>
          <p:nvPr/>
        </p:nvCxnSpPr>
        <p:spPr>
          <a:xfrm flipH="1">
            <a:off x="4570783" y="4383755"/>
            <a:ext cx="356150" cy="998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" grpId="0" animBg="1"/>
      <p:bldP spid="102" grpId="0" animBg="1"/>
      <p:bldP spid="103" grpId="0" animBg="1"/>
      <p:bldP spid="104" grpId="0" animBg="1"/>
      <p:bldP spid="105" grpId="0" animBg="1"/>
      <p:bldP spid="126" grpId="0" animBg="1"/>
      <p:bldP spid="129" grpId="0" animBg="1"/>
      <p:bldP spid="133" grpId="0" animBg="1"/>
      <p:bldP spid="142" grpId="0" animBg="1"/>
      <p:bldP spid="145" grpId="0" animBg="1"/>
      <p:bldP spid="149" grpId="0" animBg="1"/>
      <p:bldP spid="152" grpId="0" animBg="1"/>
      <p:bldP spid="156" grpId="0" animBg="1"/>
      <p:bldP spid="161" grpId="0" animBg="1"/>
      <p:bldP spid="166" grpId="0" animBg="1"/>
      <p:bldP spid="182" grpId="0" animBg="1"/>
      <p:bldP spid="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>
            <a:extLst>
              <a:ext uri="{FF2B5EF4-FFF2-40B4-BE49-F238E27FC236}">
                <a16:creationId xmlns:a16="http://schemas.microsoft.com/office/drawing/2014/main" id="{5E2A9DC5-05AF-4C92-8F3A-BF01FFB3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058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b="1" dirty="0"/>
              <a:t>Control Tower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CD8E0-2A7C-486E-A606-78A19344C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230260"/>
            <a:ext cx="8275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A building centrally located on the airfield with good visibility of the whole airfield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and the airspace around the airfield.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4F70D-E9BF-457F-B4B9-3AA45287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031728"/>
            <a:ext cx="813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The control tower houses various controllers who control all aircraft, vehicular 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and pedestrian traffic.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801AA-D463-4ED0-8F54-54641214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780928"/>
            <a:ext cx="7916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rgbClr val="FFFF00"/>
                </a:solidFill>
              </a:rPr>
              <a:t>It also houses the communications and radar equipment used by the airfield.</a:t>
            </a:r>
          </a:p>
        </p:txBody>
      </p:sp>
      <p:pic>
        <p:nvPicPr>
          <p:cNvPr id="6" name="Picture 8" descr="atc_1">
            <a:extLst>
              <a:ext uri="{FF2B5EF4-FFF2-40B4-BE49-F238E27FC236}">
                <a16:creationId xmlns:a16="http://schemas.microsoft.com/office/drawing/2014/main" id="{27C9FD58-0F24-8447-B1AF-B55AD2D0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5005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62A10-30E3-A34A-8E2A-3313BBDBE270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25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VersionNumber xmlns="33d018c4-3b15-4e40-a67d-61bb6fda5378">1</VersionNumber>
    <SubjectArea xmlns="33d018c4-3b15-4e40-a67d-61bb6fda5378"/>
    <LatestUpdate xmlns="33d018c4-3b15-4e40-a67d-61bb6fda53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1C30D4776344DA6BC9C611B785B41" ma:contentTypeVersion="16" ma:contentTypeDescription="Create a new document." ma:contentTypeScope="" ma:versionID="78ac21ca7ea070cdad0fc1a700b7590b">
  <xsd:schema xmlns:xsd="http://www.w3.org/2001/XMLSchema" xmlns:xs="http://www.w3.org/2001/XMLSchema" xmlns:p="http://schemas.microsoft.com/office/2006/metadata/properties" xmlns:ns2="33d018c4-3b15-4e40-a67d-61bb6fda5378" xmlns:ns3="http://schemas.microsoft.com/sharepoint/v3/fields" xmlns:ns4="3ccbaba7-fbc8-4626-8fd2-a5c4a0566b20" targetNamespace="http://schemas.microsoft.com/office/2006/metadata/properties" ma:root="true" ma:fieldsID="24dd11e4c2b92d342a4b6f5ae8e57346" ns2:_="" ns3:_="" ns4:_="">
    <xsd:import namespace="33d018c4-3b15-4e40-a67d-61bb6fda5378"/>
    <xsd:import namespace="http://schemas.microsoft.com/sharepoint/v3/fields"/>
    <xsd:import namespace="3ccbaba7-fbc8-4626-8fd2-a5c4a056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VersionNumber"/>
                <xsd:element ref="ns3:_Version" minOccurs="0"/>
                <xsd:element ref="ns2:MediaServiceAutoKeyPoints" minOccurs="0"/>
                <xsd:element ref="ns2:MediaServiceKeyPoints" minOccurs="0"/>
                <xsd:element ref="ns2:SubjectAre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atestUpdate" minOccurs="0"/>
                <xsd:element ref="ns2:MediaServiceDateTaken" minOccurs="0"/>
                <xsd:element ref="ns4:SharedWithUsers" minOccurs="0"/>
                <xsd:element ref="ns4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018c4-3b15-4e40-a67d-61bb6fda5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VersionNumber" ma:index="10" ma:displayName="Version Number" ma:decimals="1" ma:default="1" ma:format="Dropdown" ma:internalName="VersionNumber" ma:percentage="FALSE">
      <xsd:simpleType>
        <xsd:restriction base="dms:Number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ubjectArea" ma:index="14" nillable="true" ma:displayName="Subject Area" ma:format="Dropdown" ma:internalName="Subject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pace"/>
                    <xsd:enumeration value="DofE"/>
                    <xsd:enumeration value="Leadership"/>
                    <xsd:enumeration value="Classification Training"/>
                    <xsd:enumeration value="Cyber"/>
                    <xsd:enumeration value="First Aid"/>
                    <xsd:enumeration value="Radio"/>
                    <xsd:enumeration value="Shooting"/>
                    <xsd:enumeration value="STEM"/>
                    <xsd:enumeration value="Music"/>
                    <xsd:enumeration value="Adv Trg"/>
                    <xsd:enumeration value="Road Marching"/>
                    <xsd:enumeration value="Drill"/>
                    <xsd:enumeration value="Sport"/>
                    <xsd:enumeration value="Fieldcraft"/>
                    <xsd:enumeration value="Apps"/>
                    <xsd:enumeration value="Staff Training"/>
                    <xsd:enumeration value="App: Space"/>
                    <xsd:enumeration value="App: IOS"/>
                    <xsd:enumeration value="App: All"/>
                    <xsd:enumeration value="ATF"/>
                    <xsd:enumeration value="Specific Support Guidance"/>
                    <xsd:enumeration value="Training Briefing Note"/>
                    <xsd:enumeration value="Health &amp; Safety"/>
                    <xsd:enumeration value="Fundraising/Citizenship Training"/>
                    <xsd:enumeration value="Academic Training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atestUpdate" ma:index="19" nillable="true" ma:displayName="Latest Update" ma:format="Dropdown" ma:internalName="LatestUpdate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1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aba7-fbc8-4626-8fd2-a5c4a056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40A18-83E3-4876-BAC7-49E4D49DF6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AB96DC-B591-43D9-AE8D-FCD6D9540AC6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33d018c4-3b15-4e40-a67d-61bb6fda5378"/>
  </ds:schemaRefs>
</ds:datastoreItem>
</file>

<file path=customXml/itemProps3.xml><?xml version="1.0" encoding="utf-8"?>
<ds:datastoreItem xmlns:ds="http://schemas.openxmlformats.org/officeDocument/2006/customXml" ds:itemID="{1581A96B-F4DC-4E55-9D90-2EEE9DE3FF4B}"/>
</file>

<file path=docProps/app.xml><?xml version="1.0" encoding="utf-8"?>
<Properties xmlns="http://schemas.openxmlformats.org/officeDocument/2006/extended-properties" xmlns:vt="http://schemas.openxmlformats.org/officeDocument/2006/docPropsVTypes">
  <Template>Silver - Radio Foundation Licence-SW</Template>
  <TotalTime>2705</TotalTime>
  <Words>1121</Words>
  <Application>Microsoft Office PowerPoint</Application>
  <PresentationFormat>On-screen Show (4:3)</PresentationFormat>
  <Paragraphs>215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1_Custom Design</vt:lpstr>
      <vt:lpstr>Fundamental Principles of Airmanship</vt:lpstr>
      <vt:lpstr>Practical Activities</vt:lpstr>
      <vt:lpstr>Basic Grass Airfield</vt:lpstr>
      <vt:lpstr>Triangular Patterned Runway</vt:lpstr>
      <vt:lpstr>Types of Airfield</vt:lpstr>
      <vt:lpstr>Modern Main Instrument Runway</vt:lpstr>
      <vt:lpstr>PowerPoint Presentation</vt:lpstr>
      <vt:lpstr>Features of an Airfield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Runway Markings</vt:lpstr>
      <vt:lpstr>Runway Markings</vt:lpstr>
      <vt:lpstr>Runway Markings</vt:lpstr>
      <vt:lpstr>Runway &amp; Taxiway Markings</vt:lpstr>
      <vt:lpstr>Runway Lighting</vt:lpstr>
      <vt:lpstr>Runway Lighting</vt:lpstr>
      <vt:lpstr>Runway Lighting</vt:lpstr>
      <vt:lpstr>Airfield Design… what do you think?</vt:lpstr>
      <vt:lpstr>Airfield Design… what do you think?</vt:lpstr>
      <vt:lpstr>Practical Activities</vt:lpstr>
      <vt:lpstr>PowerPoint Presentation</vt:lpstr>
    </vt:vector>
  </TitlesOfParts>
  <Company>Dstl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Air Training Corp</dc:title>
  <dc:creator>Sturgeon Sarah S (PDW)</dc:creator>
  <cp:lastModifiedBy>Microsoft Office User</cp:lastModifiedBy>
  <cp:revision>186</cp:revision>
  <dcterms:created xsi:type="dcterms:W3CDTF">2018-06-28T10:20:44Z</dcterms:created>
  <dcterms:modified xsi:type="dcterms:W3CDTF">2020-12-31T11:16:31Z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0x0101009BE1C30D4776344DA6BC9C611B785B41</vt:lpwstr>
  </property>
  <property fmtid="{D5CDD505-2E9C-101B-9397-08002B2CF9AE}" pid="3" name="Order">
    <vt:r8>207800</vt:r8>
  </property>
</Properties>
</file>